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9"/>
  </p:notes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0" r:id="rId13"/>
    <p:sldId id="268" r:id="rId14"/>
    <p:sldId id="272" r:id="rId15"/>
    <p:sldId id="273" r:id="rId16"/>
    <p:sldId id="266" r:id="rId17"/>
    <p:sldId id="269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A61D0E-CAF0-4D55-8EAD-B404DA23E0DD}" v="86" dt="2023-03-28T09:10:38.3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05" y="3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ijn Keller (1031575)" userId="920d78cf-3a38-41a7-8c92-a5eff3b62cef" providerId="ADAL" clId="{5EA61D0E-CAF0-4D55-8EAD-B404DA23E0DD}"/>
    <pc:docChg chg="undo custSel addSld delSld modSld addMainMaster delMainMaster">
      <pc:chgData name="Stijn Keller (1031575)" userId="920d78cf-3a38-41a7-8c92-a5eff3b62cef" providerId="ADAL" clId="{5EA61D0E-CAF0-4D55-8EAD-B404DA23E0DD}" dt="2023-03-28T09:10:38.317" v="872" actId="732"/>
      <pc:docMkLst>
        <pc:docMk/>
      </pc:docMkLst>
      <pc:sldChg chg="addSp delSp modSp mod setBg modClrScheme chgLayout modNotesTx">
        <pc:chgData name="Stijn Keller (1031575)" userId="920d78cf-3a38-41a7-8c92-a5eff3b62cef" providerId="ADAL" clId="{5EA61D0E-CAF0-4D55-8EAD-B404DA23E0DD}" dt="2023-03-27T10:12:48.554" v="863" actId="1076"/>
        <pc:sldMkLst>
          <pc:docMk/>
          <pc:sldMk cId="1975567785" sldId="256"/>
        </pc:sldMkLst>
        <pc:spChg chg="mod">
          <ac:chgData name="Stijn Keller (1031575)" userId="920d78cf-3a38-41a7-8c92-a5eff3b62cef" providerId="ADAL" clId="{5EA61D0E-CAF0-4D55-8EAD-B404DA23E0DD}" dt="2023-03-27T09:31:15.117" v="771" actId="20577"/>
          <ac:spMkLst>
            <pc:docMk/>
            <pc:sldMk cId="1975567785" sldId="256"/>
            <ac:spMk id="2" creationId="{345EB327-95A2-142E-9EF1-024439D944C0}"/>
          </ac:spMkLst>
        </pc:spChg>
        <pc:spChg chg="mod">
          <ac:chgData name="Stijn Keller (1031575)" userId="920d78cf-3a38-41a7-8c92-a5eff3b62cef" providerId="ADAL" clId="{5EA61D0E-CAF0-4D55-8EAD-B404DA23E0DD}" dt="2023-03-25T09:01:44.469" v="35" actId="20577"/>
          <ac:spMkLst>
            <pc:docMk/>
            <pc:sldMk cId="1975567785" sldId="256"/>
            <ac:spMk id="3" creationId="{8A855B4E-9CAA-6BB1-F967-6BCD96BF04FA}"/>
          </ac:spMkLst>
        </pc:spChg>
        <pc:spChg chg="add del">
          <ac:chgData name="Stijn Keller (1031575)" userId="920d78cf-3a38-41a7-8c92-a5eff3b62cef" providerId="ADAL" clId="{5EA61D0E-CAF0-4D55-8EAD-B404DA23E0DD}" dt="2023-03-25T09:01:26.036" v="1" actId="26606"/>
          <ac:spMkLst>
            <pc:docMk/>
            <pc:sldMk cId="1975567785" sldId="256"/>
            <ac:spMk id="9" creationId="{BF9FFE17-DE95-4821-ACC1-B90C95449294}"/>
          </ac:spMkLst>
        </pc:spChg>
        <pc:spChg chg="add del">
          <ac:chgData name="Stijn Keller (1031575)" userId="920d78cf-3a38-41a7-8c92-a5eff3b62cef" providerId="ADAL" clId="{5EA61D0E-CAF0-4D55-8EAD-B404DA23E0DD}" dt="2023-03-25T09:01:26.036" v="1" actId="26606"/>
          <ac:spMkLst>
            <pc:docMk/>
            <pc:sldMk cId="1975567785" sldId="256"/>
            <ac:spMk id="11" creationId="{03CF76AF-FF72-4430-A772-05840329020B}"/>
          </ac:spMkLst>
        </pc:spChg>
        <pc:spChg chg="add del">
          <ac:chgData name="Stijn Keller (1031575)" userId="920d78cf-3a38-41a7-8c92-a5eff3b62cef" providerId="ADAL" clId="{5EA61D0E-CAF0-4D55-8EAD-B404DA23E0DD}" dt="2023-03-25T09:01:26.036" v="1" actId="26606"/>
          <ac:spMkLst>
            <pc:docMk/>
            <pc:sldMk cId="1975567785" sldId="256"/>
            <ac:spMk id="13" creationId="{0B1C8180-2FDD-4202-8C45-4057CB1AB26F}"/>
          </ac:spMkLst>
        </pc:spChg>
        <pc:spChg chg="add">
          <ac:chgData name="Stijn Keller (1031575)" userId="920d78cf-3a38-41a7-8c92-a5eff3b62cef" providerId="ADAL" clId="{5EA61D0E-CAF0-4D55-8EAD-B404DA23E0DD}" dt="2023-03-25T09:01:26.114" v="2" actId="26606"/>
          <ac:spMkLst>
            <pc:docMk/>
            <pc:sldMk cId="1975567785" sldId="256"/>
            <ac:spMk id="21" creationId="{956C5C09-0043-4549-B800-2101B70D667D}"/>
          </ac:spMkLst>
        </pc:spChg>
        <pc:spChg chg="add">
          <ac:chgData name="Stijn Keller (1031575)" userId="920d78cf-3a38-41a7-8c92-a5eff3b62cef" providerId="ADAL" clId="{5EA61D0E-CAF0-4D55-8EAD-B404DA23E0DD}" dt="2023-03-25T09:01:26.114" v="2" actId="26606"/>
          <ac:spMkLst>
            <pc:docMk/>
            <pc:sldMk cId="1975567785" sldId="256"/>
            <ac:spMk id="22" creationId="{B7E2F724-2FB3-4D1D-A730-739B8654C030}"/>
          </ac:spMkLst>
        </pc:spChg>
        <pc:spChg chg="add">
          <ac:chgData name="Stijn Keller (1031575)" userId="920d78cf-3a38-41a7-8c92-a5eff3b62cef" providerId="ADAL" clId="{5EA61D0E-CAF0-4D55-8EAD-B404DA23E0DD}" dt="2023-03-25T09:01:26.114" v="2" actId="26606"/>
          <ac:spMkLst>
            <pc:docMk/>
            <pc:sldMk cId="1975567785" sldId="256"/>
            <ac:spMk id="24" creationId="{B2C335F7-F61C-4EB4-80F2-4B1438FE66BB}"/>
          </ac:spMkLst>
        </pc:spChg>
        <pc:picChg chg="add del">
          <ac:chgData name="Stijn Keller (1031575)" userId="920d78cf-3a38-41a7-8c92-a5eff3b62cef" providerId="ADAL" clId="{5EA61D0E-CAF0-4D55-8EAD-B404DA23E0DD}" dt="2023-03-25T09:01:26.036" v="1" actId="26606"/>
          <ac:picMkLst>
            <pc:docMk/>
            <pc:sldMk cId="1975567785" sldId="256"/>
            <ac:picMk id="4" creationId="{B87B2FBE-4714-8B52-0167-2E1904F83FE1}"/>
          </ac:picMkLst>
        </pc:picChg>
        <pc:picChg chg="add mod">
          <ac:chgData name="Stijn Keller (1031575)" userId="920d78cf-3a38-41a7-8c92-a5eff3b62cef" providerId="ADAL" clId="{5EA61D0E-CAF0-4D55-8EAD-B404DA23E0DD}" dt="2023-03-27T10:12:48.554" v="863" actId="1076"/>
          <ac:picMkLst>
            <pc:docMk/>
            <pc:sldMk cId="1975567785" sldId="256"/>
            <ac:picMk id="23" creationId="{D6D69011-F918-934D-7D1F-F1431C9231C8}"/>
          </ac:picMkLst>
        </pc:picChg>
        <pc:picChg chg="add mod">
          <ac:chgData name="Stijn Keller (1031575)" userId="920d78cf-3a38-41a7-8c92-a5eff3b62cef" providerId="ADAL" clId="{5EA61D0E-CAF0-4D55-8EAD-B404DA23E0DD}" dt="2023-03-25T09:53:07.179" v="664" actId="1076"/>
          <ac:picMkLst>
            <pc:docMk/>
            <pc:sldMk cId="1975567785" sldId="256"/>
            <ac:picMk id="13314" creationId="{DBBDEBE8-A5DE-BC70-64DA-F0FE8F08EFE8}"/>
          </ac:picMkLst>
        </pc:picChg>
        <pc:cxnChg chg="add del">
          <ac:chgData name="Stijn Keller (1031575)" userId="920d78cf-3a38-41a7-8c92-a5eff3b62cef" providerId="ADAL" clId="{5EA61D0E-CAF0-4D55-8EAD-B404DA23E0DD}" dt="2023-03-25T09:01:26.036" v="1" actId="26606"/>
          <ac:cxnSpMkLst>
            <pc:docMk/>
            <pc:sldMk cId="1975567785" sldId="256"/>
            <ac:cxnSpMk id="15" creationId="{D6E86CC6-13EA-4A88-86AD-CF27BF52CC95}"/>
          </ac:cxnSpMkLst>
        </pc:cxnChg>
        <pc:cxnChg chg="add del">
          <ac:chgData name="Stijn Keller (1031575)" userId="920d78cf-3a38-41a7-8c92-a5eff3b62cef" providerId="ADAL" clId="{5EA61D0E-CAF0-4D55-8EAD-B404DA23E0DD}" dt="2023-03-25T09:01:26.036" v="1" actId="26606"/>
          <ac:cxnSpMkLst>
            <pc:docMk/>
            <pc:sldMk cId="1975567785" sldId="256"/>
            <ac:cxnSpMk id="17" creationId="{3F80B441-4F7D-4B40-8A13-FED03A1F3A16}"/>
          </ac:cxnSpMkLst>
        </pc:cxnChg>
        <pc:cxnChg chg="add del">
          <ac:chgData name="Stijn Keller (1031575)" userId="920d78cf-3a38-41a7-8c92-a5eff3b62cef" providerId="ADAL" clId="{5EA61D0E-CAF0-4D55-8EAD-B404DA23E0DD}" dt="2023-03-25T09:01:26.036" v="1" actId="26606"/>
          <ac:cxnSpMkLst>
            <pc:docMk/>
            <pc:sldMk cId="1975567785" sldId="256"/>
            <ac:cxnSpMk id="19" creationId="{70C7FD1A-44B1-4E4C-B0C9-A8103DCCDCC2}"/>
          </ac:cxnSpMkLst>
        </pc:cxnChg>
      </pc:sldChg>
      <pc:sldChg chg="addSp delSp modSp new mod setBg modNotesTx">
        <pc:chgData name="Stijn Keller (1031575)" userId="920d78cf-3a38-41a7-8c92-a5eff3b62cef" providerId="ADAL" clId="{5EA61D0E-CAF0-4D55-8EAD-B404DA23E0DD}" dt="2023-03-25T09:32:39.384" v="370" actId="20577"/>
        <pc:sldMkLst>
          <pc:docMk/>
          <pc:sldMk cId="3560983230" sldId="257"/>
        </pc:sldMkLst>
        <pc:spChg chg="mod">
          <ac:chgData name="Stijn Keller (1031575)" userId="920d78cf-3a38-41a7-8c92-a5eff3b62cef" providerId="ADAL" clId="{5EA61D0E-CAF0-4D55-8EAD-B404DA23E0DD}" dt="2023-03-25T09:10:53.216" v="39" actId="26606"/>
          <ac:spMkLst>
            <pc:docMk/>
            <pc:sldMk cId="3560983230" sldId="257"/>
            <ac:spMk id="2" creationId="{7461CAE3-0AE8-2102-697E-E1D4C59BEA22}"/>
          </ac:spMkLst>
        </pc:spChg>
        <pc:spChg chg="del mod">
          <ac:chgData name="Stijn Keller (1031575)" userId="920d78cf-3a38-41a7-8c92-a5eff3b62cef" providerId="ADAL" clId="{5EA61D0E-CAF0-4D55-8EAD-B404DA23E0DD}" dt="2023-03-25T09:10:55.072" v="40"/>
          <ac:spMkLst>
            <pc:docMk/>
            <pc:sldMk cId="3560983230" sldId="257"/>
            <ac:spMk id="3" creationId="{93380F9C-7881-C2D0-9D7A-3784657D5F65}"/>
          </ac:spMkLst>
        </pc:spChg>
        <pc:spChg chg="add">
          <ac:chgData name="Stijn Keller (1031575)" userId="920d78cf-3a38-41a7-8c92-a5eff3b62cef" providerId="ADAL" clId="{5EA61D0E-CAF0-4D55-8EAD-B404DA23E0DD}" dt="2023-03-25T09:10:53.216" v="39" actId="26606"/>
          <ac:spMkLst>
            <pc:docMk/>
            <pc:sldMk cId="3560983230" sldId="257"/>
            <ac:spMk id="8" creationId="{FAA3B297-9683-4E38-89FA-062C53E13F85}"/>
          </ac:spMkLst>
        </pc:spChg>
        <pc:spChg chg="add">
          <ac:chgData name="Stijn Keller (1031575)" userId="920d78cf-3a38-41a7-8c92-a5eff3b62cef" providerId="ADAL" clId="{5EA61D0E-CAF0-4D55-8EAD-B404DA23E0DD}" dt="2023-03-25T09:10:53.216" v="39" actId="26606"/>
          <ac:spMkLst>
            <pc:docMk/>
            <pc:sldMk cId="3560983230" sldId="257"/>
            <ac:spMk id="10" creationId="{5B8D7907-8AB9-4E98-A576-1A13AECEDF3A}"/>
          </ac:spMkLst>
        </pc:spChg>
        <pc:picChg chg="add mod">
          <ac:chgData name="Stijn Keller (1031575)" userId="920d78cf-3a38-41a7-8c92-a5eff3b62cef" providerId="ADAL" clId="{5EA61D0E-CAF0-4D55-8EAD-B404DA23E0DD}" dt="2023-03-25T09:11:07.434" v="45" actId="1076"/>
          <ac:picMkLst>
            <pc:docMk/>
            <pc:sldMk cId="3560983230" sldId="257"/>
            <ac:picMk id="1026" creationId="{4C4BE8F0-52EE-04C6-FA24-EB5FB6DB0E03}"/>
          </ac:picMkLst>
        </pc:picChg>
      </pc:sldChg>
      <pc:sldChg chg="addSp delSp modSp new mod modNotesTx">
        <pc:chgData name="Stijn Keller (1031575)" userId="920d78cf-3a38-41a7-8c92-a5eff3b62cef" providerId="ADAL" clId="{5EA61D0E-CAF0-4D55-8EAD-B404DA23E0DD}" dt="2023-03-28T09:10:12.708" v="871"/>
        <pc:sldMkLst>
          <pc:docMk/>
          <pc:sldMk cId="719247581" sldId="258"/>
        </pc:sldMkLst>
        <pc:spChg chg="mod">
          <ac:chgData name="Stijn Keller (1031575)" userId="920d78cf-3a38-41a7-8c92-a5eff3b62cef" providerId="ADAL" clId="{5EA61D0E-CAF0-4D55-8EAD-B404DA23E0DD}" dt="2023-03-25T09:13:26.786" v="97" actId="20577"/>
          <ac:spMkLst>
            <pc:docMk/>
            <pc:sldMk cId="719247581" sldId="258"/>
            <ac:spMk id="2" creationId="{BC0BAA99-4A11-36C3-5C33-391ED9189DC6}"/>
          </ac:spMkLst>
        </pc:spChg>
        <pc:picChg chg="add del mod">
          <ac:chgData name="Stijn Keller (1031575)" userId="920d78cf-3a38-41a7-8c92-a5eff3b62cef" providerId="ADAL" clId="{5EA61D0E-CAF0-4D55-8EAD-B404DA23E0DD}" dt="2023-03-28T09:10:12.708" v="871"/>
          <ac:picMkLst>
            <pc:docMk/>
            <pc:sldMk cId="719247581" sldId="258"/>
            <ac:picMk id="4" creationId="{1E0EAF88-24FB-FEAC-C19B-69D3ED9EFC77}"/>
          </ac:picMkLst>
        </pc:picChg>
        <pc:picChg chg="add mod">
          <ac:chgData name="Stijn Keller (1031575)" userId="920d78cf-3a38-41a7-8c92-a5eff3b62cef" providerId="ADAL" clId="{5EA61D0E-CAF0-4D55-8EAD-B404DA23E0DD}" dt="2023-03-25T09:13:39.907" v="101" actId="1076"/>
          <ac:picMkLst>
            <pc:docMk/>
            <pc:sldMk cId="719247581" sldId="258"/>
            <ac:picMk id="2050" creationId="{D599F586-637E-5A87-BC04-4755BA26BE72}"/>
          </ac:picMkLst>
        </pc:picChg>
      </pc:sldChg>
      <pc:sldChg chg="addSp modSp new">
        <pc:chgData name="Stijn Keller (1031575)" userId="920d78cf-3a38-41a7-8c92-a5eff3b62cef" providerId="ADAL" clId="{5EA61D0E-CAF0-4D55-8EAD-B404DA23E0DD}" dt="2023-03-25T09:13:50.230" v="104" actId="1076"/>
        <pc:sldMkLst>
          <pc:docMk/>
          <pc:sldMk cId="2884060798" sldId="259"/>
        </pc:sldMkLst>
        <pc:picChg chg="add mod">
          <ac:chgData name="Stijn Keller (1031575)" userId="920d78cf-3a38-41a7-8c92-a5eff3b62cef" providerId="ADAL" clId="{5EA61D0E-CAF0-4D55-8EAD-B404DA23E0DD}" dt="2023-03-25T09:13:50.230" v="104" actId="1076"/>
          <ac:picMkLst>
            <pc:docMk/>
            <pc:sldMk cId="2884060798" sldId="259"/>
            <ac:picMk id="3074" creationId="{D3190125-60BB-C6DA-B935-CC58B1AF3C6D}"/>
          </ac:picMkLst>
        </pc:picChg>
      </pc:sldChg>
      <pc:sldChg chg="addSp delSp modSp new mod setBg">
        <pc:chgData name="Stijn Keller (1031575)" userId="920d78cf-3a38-41a7-8c92-a5eff3b62cef" providerId="ADAL" clId="{5EA61D0E-CAF0-4D55-8EAD-B404DA23E0DD}" dt="2023-03-25T09:55:19.883" v="668" actId="1076"/>
        <pc:sldMkLst>
          <pc:docMk/>
          <pc:sldMk cId="3936779709" sldId="260"/>
        </pc:sldMkLst>
        <pc:spChg chg="mod">
          <ac:chgData name="Stijn Keller (1031575)" userId="920d78cf-3a38-41a7-8c92-a5eff3b62cef" providerId="ADAL" clId="{5EA61D0E-CAF0-4D55-8EAD-B404DA23E0DD}" dt="2023-03-25T09:18:13.930" v="113" actId="26606"/>
          <ac:spMkLst>
            <pc:docMk/>
            <pc:sldMk cId="3936779709" sldId="260"/>
            <ac:spMk id="2" creationId="{7FBCA51B-9614-9736-9BEF-24E6D0274C0F}"/>
          </ac:spMkLst>
        </pc:spChg>
        <pc:spChg chg="del">
          <ac:chgData name="Stijn Keller (1031575)" userId="920d78cf-3a38-41a7-8c92-a5eff3b62cef" providerId="ADAL" clId="{5EA61D0E-CAF0-4D55-8EAD-B404DA23E0DD}" dt="2023-03-25T09:18:13.930" v="113" actId="26606"/>
          <ac:spMkLst>
            <pc:docMk/>
            <pc:sldMk cId="3936779709" sldId="260"/>
            <ac:spMk id="3" creationId="{AAED0E4C-E24A-5E3D-B656-A260BDBAC731}"/>
          </ac:spMkLst>
        </pc:spChg>
        <pc:spChg chg="add">
          <ac:chgData name="Stijn Keller (1031575)" userId="920d78cf-3a38-41a7-8c92-a5eff3b62cef" providerId="ADAL" clId="{5EA61D0E-CAF0-4D55-8EAD-B404DA23E0DD}" dt="2023-03-25T09:18:13.930" v="113" actId="26606"/>
          <ac:spMkLst>
            <pc:docMk/>
            <pc:sldMk cId="3936779709" sldId="260"/>
            <ac:spMk id="9" creationId="{ADE57300-C7FF-4578-99A0-42B0295B123C}"/>
          </ac:spMkLst>
        </pc:spChg>
        <pc:spChg chg="add">
          <ac:chgData name="Stijn Keller (1031575)" userId="920d78cf-3a38-41a7-8c92-a5eff3b62cef" providerId="ADAL" clId="{5EA61D0E-CAF0-4D55-8EAD-B404DA23E0DD}" dt="2023-03-25T09:18:13.930" v="113" actId="26606"/>
          <ac:spMkLst>
            <pc:docMk/>
            <pc:sldMk cId="3936779709" sldId="260"/>
            <ac:spMk id="11" creationId="{F3FF94B3-6D3E-44FE-BB02-A9027C0003C7}"/>
          </ac:spMkLst>
        </pc:spChg>
        <pc:spChg chg="add">
          <ac:chgData name="Stijn Keller (1031575)" userId="920d78cf-3a38-41a7-8c92-a5eff3b62cef" providerId="ADAL" clId="{5EA61D0E-CAF0-4D55-8EAD-B404DA23E0DD}" dt="2023-03-25T09:18:13.930" v="113" actId="26606"/>
          <ac:spMkLst>
            <pc:docMk/>
            <pc:sldMk cId="3936779709" sldId="260"/>
            <ac:spMk id="13" creationId="{E20BB609-EF92-42DB-836C-0699A590B5CF}"/>
          </ac:spMkLst>
        </pc:spChg>
        <pc:spChg chg="add">
          <ac:chgData name="Stijn Keller (1031575)" userId="920d78cf-3a38-41a7-8c92-a5eff3b62cef" providerId="ADAL" clId="{5EA61D0E-CAF0-4D55-8EAD-B404DA23E0DD}" dt="2023-03-25T09:18:13.930" v="113" actId="26606"/>
          <ac:spMkLst>
            <pc:docMk/>
            <pc:sldMk cId="3936779709" sldId="260"/>
            <ac:spMk id="15" creationId="{637992A9-1E8C-4E57-B4F4-EE2D38E504A2}"/>
          </ac:spMkLst>
        </pc:spChg>
        <pc:spChg chg="add">
          <ac:chgData name="Stijn Keller (1031575)" userId="920d78cf-3a38-41a7-8c92-a5eff3b62cef" providerId="ADAL" clId="{5EA61D0E-CAF0-4D55-8EAD-B404DA23E0DD}" dt="2023-03-25T09:18:13.930" v="113" actId="26606"/>
          <ac:spMkLst>
            <pc:docMk/>
            <pc:sldMk cId="3936779709" sldId="260"/>
            <ac:spMk id="17" creationId="{B2C335F7-F61C-4EB4-80F2-4B1438FE66BB}"/>
          </ac:spMkLst>
        </pc:spChg>
        <pc:picChg chg="add">
          <ac:chgData name="Stijn Keller (1031575)" userId="920d78cf-3a38-41a7-8c92-a5eff3b62cef" providerId="ADAL" clId="{5EA61D0E-CAF0-4D55-8EAD-B404DA23E0DD}" dt="2023-03-25T09:18:13.930" v="113" actId="26606"/>
          <ac:picMkLst>
            <pc:docMk/>
            <pc:sldMk cId="3936779709" sldId="260"/>
            <ac:picMk id="5" creationId="{E161860F-D1D0-2881-A3C1-F0BCF912A88A}"/>
          </ac:picMkLst>
        </pc:picChg>
        <pc:picChg chg="add mod">
          <ac:chgData name="Stijn Keller (1031575)" userId="920d78cf-3a38-41a7-8c92-a5eff3b62cef" providerId="ADAL" clId="{5EA61D0E-CAF0-4D55-8EAD-B404DA23E0DD}" dt="2023-03-25T09:55:19.883" v="668" actId="1076"/>
          <ac:picMkLst>
            <pc:docMk/>
            <pc:sldMk cId="3936779709" sldId="260"/>
            <ac:picMk id="14338" creationId="{1AFEE13C-7920-C6E6-1C26-FA7C28F842B9}"/>
          </ac:picMkLst>
        </pc:picChg>
      </pc:sldChg>
      <pc:sldChg chg="addSp modSp new mod modAnim">
        <pc:chgData name="Stijn Keller (1031575)" userId="920d78cf-3a38-41a7-8c92-a5eff3b62cef" providerId="ADAL" clId="{5EA61D0E-CAF0-4D55-8EAD-B404DA23E0DD}" dt="2023-03-28T09:10:38.317" v="872" actId="732"/>
        <pc:sldMkLst>
          <pc:docMk/>
          <pc:sldMk cId="2542370074" sldId="261"/>
        </pc:sldMkLst>
        <pc:spChg chg="mod">
          <ac:chgData name="Stijn Keller (1031575)" userId="920d78cf-3a38-41a7-8c92-a5eff3b62cef" providerId="ADAL" clId="{5EA61D0E-CAF0-4D55-8EAD-B404DA23E0DD}" dt="2023-03-25T09:19:05.127" v="130" actId="20577"/>
          <ac:spMkLst>
            <pc:docMk/>
            <pc:sldMk cId="2542370074" sldId="261"/>
            <ac:spMk id="2" creationId="{3419F94F-9BDA-CB19-A242-772C8C3D257A}"/>
          </ac:spMkLst>
        </pc:spChg>
        <pc:picChg chg="add mod">
          <ac:chgData name="Stijn Keller (1031575)" userId="920d78cf-3a38-41a7-8c92-a5eff3b62cef" providerId="ADAL" clId="{5EA61D0E-CAF0-4D55-8EAD-B404DA23E0DD}" dt="2023-03-28T09:10:38.317" v="872" actId="732"/>
          <ac:picMkLst>
            <pc:docMk/>
            <pc:sldMk cId="2542370074" sldId="261"/>
            <ac:picMk id="4098" creationId="{BC1E63B9-EF47-BA4E-3383-ED3E7CFD0BDA}"/>
          </ac:picMkLst>
        </pc:picChg>
      </pc:sldChg>
      <pc:sldChg chg="addSp delSp modSp new mod">
        <pc:chgData name="Stijn Keller (1031575)" userId="920d78cf-3a38-41a7-8c92-a5eff3b62cef" providerId="ADAL" clId="{5EA61D0E-CAF0-4D55-8EAD-B404DA23E0DD}" dt="2023-03-25T09:23:11.083" v="202" actId="1076"/>
        <pc:sldMkLst>
          <pc:docMk/>
          <pc:sldMk cId="2835224289" sldId="262"/>
        </pc:sldMkLst>
        <pc:spChg chg="mod">
          <ac:chgData name="Stijn Keller (1031575)" userId="920d78cf-3a38-41a7-8c92-a5eff3b62cef" providerId="ADAL" clId="{5EA61D0E-CAF0-4D55-8EAD-B404DA23E0DD}" dt="2023-03-25T09:20:11.121" v="174" actId="20577"/>
          <ac:spMkLst>
            <pc:docMk/>
            <pc:sldMk cId="2835224289" sldId="262"/>
            <ac:spMk id="2" creationId="{07D96FD6-0140-2717-2787-E46D71524061}"/>
          </ac:spMkLst>
        </pc:spChg>
        <pc:spChg chg="del">
          <ac:chgData name="Stijn Keller (1031575)" userId="920d78cf-3a38-41a7-8c92-a5eff3b62cef" providerId="ADAL" clId="{5EA61D0E-CAF0-4D55-8EAD-B404DA23E0DD}" dt="2023-03-25T09:20:17.490" v="175" actId="478"/>
          <ac:spMkLst>
            <pc:docMk/>
            <pc:sldMk cId="2835224289" sldId="262"/>
            <ac:spMk id="3" creationId="{756DDBC6-261F-9A86-1631-A8728377A293}"/>
          </ac:spMkLst>
        </pc:spChg>
        <pc:spChg chg="add del mod">
          <ac:chgData name="Stijn Keller (1031575)" userId="920d78cf-3a38-41a7-8c92-a5eff3b62cef" providerId="ADAL" clId="{5EA61D0E-CAF0-4D55-8EAD-B404DA23E0DD}" dt="2023-03-25T09:20:35.597" v="179" actId="478"/>
          <ac:spMkLst>
            <pc:docMk/>
            <pc:sldMk cId="2835224289" sldId="262"/>
            <ac:spMk id="4" creationId="{758153D2-846F-4213-B5C0-9E3714420535}"/>
          </ac:spMkLst>
        </pc:spChg>
        <pc:spChg chg="add mod">
          <ac:chgData name="Stijn Keller (1031575)" userId="920d78cf-3a38-41a7-8c92-a5eff3b62cef" providerId="ADAL" clId="{5EA61D0E-CAF0-4D55-8EAD-B404DA23E0DD}" dt="2023-03-25T09:21:54.486" v="190" actId="14100"/>
          <ac:spMkLst>
            <pc:docMk/>
            <pc:sldMk cId="2835224289" sldId="262"/>
            <ac:spMk id="6" creationId="{14BEF378-9D92-D9E6-72D0-7D10D686EB0F}"/>
          </ac:spMkLst>
        </pc:spChg>
        <pc:spChg chg="add mod">
          <ac:chgData name="Stijn Keller (1031575)" userId="920d78cf-3a38-41a7-8c92-a5eff3b62cef" providerId="ADAL" clId="{5EA61D0E-CAF0-4D55-8EAD-B404DA23E0DD}" dt="2023-03-25T09:22:26.126" v="195" actId="13822"/>
          <ac:spMkLst>
            <pc:docMk/>
            <pc:sldMk cId="2835224289" sldId="262"/>
            <ac:spMk id="7" creationId="{BD32A6A9-2DD7-EDD7-3F54-FD4B82659D6D}"/>
          </ac:spMkLst>
        </pc:spChg>
        <pc:spChg chg="add mod">
          <ac:chgData name="Stijn Keller (1031575)" userId="920d78cf-3a38-41a7-8c92-a5eff3b62cef" providerId="ADAL" clId="{5EA61D0E-CAF0-4D55-8EAD-B404DA23E0DD}" dt="2023-03-25T09:22:58.153" v="199" actId="1076"/>
          <ac:spMkLst>
            <pc:docMk/>
            <pc:sldMk cId="2835224289" sldId="262"/>
            <ac:spMk id="8" creationId="{76B5AC3B-E4F7-9742-B0F6-B5AF09937CCC}"/>
          </ac:spMkLst>
        </pc:spChg>
        <pc:spChg chg="add mod">
          <ac:chgData name="Stijn Keller (1031575)" userId="920d78cf-3a38-41a7-8c92-a5eff3b62cef" providerId="ADAL" clId="{5EA61D0E-CAF0-4D55-8EAD-B404DA23E0DD}" dt="2023-03-25T09:23:11.083" v="202" actId="1076"/>
          <ac:spMkLst>
            <pc:docMk/>
            <pc:sldMk cId="2835224289" sldId="262"/>
            <ac:spMk id="9" creationId="{6C6B6C81-1F97-8C92-65DC-75F68CB7564C}"/>
          </ac:spMkLst>
        </pc:spChg>
        <pc:picChg chg="add mod">
          <ac:chgData name="Stijn Keller (1031575)" userId="920d78cf-3a38-41a7-8c92-a5eff3b62cef" providerId="ADAL" clId="{5EA61D0E-CAF0-4D55-8EAD-B404DA23E0DD}" dt="2023-03-25T09:22:33.829" v="197" actId="1076"/>
          <ac:picMkLst>
            <pc:docMk/>
            <pc:sldMk cId="2835224289" sldId="262"/>
            <ac:picMk id="5" creationId="{5035C568-2921-19DA-8F62-31B8F7A02E79}"/>
          </ac:picMkLst>
        </pc:picChg>
        <pc:picChg chg="add mod">
          <ac:chgData name="Stijn Keller (1031575)" userId="920d78cf-3a38-41a7-8c92-a5eff3b62cef" providerId="ADAL" clId="{5EA61D0E-CAF0-4D55-8EAD-B404DA23E0DD}" dt="2023-03-25T09:22:31.366" v="196" actId="1076"/>
          <ac:picMkLst>
            <pc:docMk/>
            <pc:sldMk cId="2835224289" sldId="262"/>
            <ac:picMk id="5122" creationId="{D678DE77-BC2C-2070-5654-3FD867FA0A32}"/>
          </ac:picMkLst>
        </pc:picChg>
      </pc:sldChg>
      <pc:sldChg chg="addSp modSp add mod">
        <pc:chgData name="Stijn Keller (1031575)" userId="920d78cf-3a38-41a7-8c92-a5eff3b62cef" providerId="ADAL" clId="{5EA61D0E-CAF0-4D55-8EAD-B404DA23E0DD}" dt="2023-03-27T10:07:47.493" v="821" actId="14100"/>
        <pc:sldMkLst>
          <pc:docMk/>
          <pc:sldMk cId="1803136903" sldId="263"/>
        </pc:sldMkLst>
        <pc:spChg chg="mod">
          <ac:chgData name="Stijn Keller (1031575)" userId="920d78cf-3a38-41a7-8c92-a5eff3b62cef" providerId="ADAL" clId="{5EA61D0E-CAF0-4D55-8EAD-B404DA23E0DD}" dt="2023-03-25T09:25:01.353" v="244" actId="20577"/>
          <ac:spMkLst>
            <pc:docMk/>
            <pc:sldMk cId="1803136903" sldId="263"/>
            <ac:spMk id="2" creationId="{07D96FD6-0140-2717-2787-E46D71524061}"/>
          </ac:spMkLst>
        </pc:spChg>
        <pc:cxnChg chg="add mod">
          <ac:chgData name="Stijn Keller (1031575)" userId="920d78cf-3a38-41a7-8c92-a5eff3b62cef" providerId="ADAL" clId="{5EA61D0E-CAF0-4D55-8EAD-B404DA23E0DD}" dt="2023-03-25T09:23:46.171" v="205" actId="14100"/>
          <ac:cxnSpMkLst>
            <pc:docMk/>
            <pc:sldMk cId="1803136903" sldId="263"/>
            <ac:cxnSpMk id="4" creationId="{80DE4C18-F950-BCF4-1B11-68877D3A67B2}"/>
          </ac:cxnSpMkLst>
        </pc:cxnChg>
        <pc:cxnChg chg="add mod">
          <ac:chgData name="Stijn Keller (1031575)" userId="920d78cf-3a38-41a7-8c92-a5eff3b62cef" providerId="ADAL" clId="{5EA61D0E-CAF0-4D55-8EAD-B404DA23E0DD}" dt="2023-03-25T09:24:00.085" v="209" actId="14100"/>
          <ac:cxnSpMkLst>
            <pc:docMk/>
            <pc:sldMk cId="1803136903" sldId="263"/>
            <ac:cxnSpMk id="11" creationId="{24546C44-ADDF-6A89-8A85-D8C2F096E5DF}"/>
          </ac:cxnSpMkLst>
        </pc:cxnChg>
        <pc:cxnChg chg="add mod">
          <ac:chgData name="Stijn Keller (1031575)" userId="920d78cf-3a38-41a7-8c92-a5eff3b62cef" providerId="ADAL" clId="{5EA61D0E-CAF0-4D55-8EAD-B404DA23E0DD}" dt="2023-03-27T10:07:47.493" v="821" actId="14100"/>
          <ac:cxnSpMkLst>
            <pc:docMk/>
            <pc:sldMk cId="1803136903" sldId="263"/>
            <ac:cxnSpMk id="14" creationId="{54A909A3-6DDB-4BCD-EAFE-F269EF7A6CB2}"/>
          </ac:cxnSpMkLst>
        </pc:cxnChg>
        <pc:cxnChg chg="add mod">
          <ac:chgData name="Stijn Keller (1031575)" userId="920d78cf-3a38-41a7-8c92-a5eff3b62cef" providerId="ADAL" clId="{5EA61D0E-CAF0-4D55-8EAD-B404DA23E0DD}" dt="2023-03-25T09:24:29.109" v="215" actId="14100"/>
          <ac:cxnSpMkLst>
            <pc:docMk/>
            <pc:sldMk cId="1803136903" sldId="263"/>
            <ac:cxnSpMk id="17" creationId="{1706B7B1-CFD3-9FB7-3650-D292C24ACF40}"/>
          </ac:cxnSpMkLst>
        </pc:cxnChg>
      </pc:sldChg>
      <pc:sldChg chg="addSp modSp new mod">
        <pc:chgData name="Stijn Keller (1031575)" userId="920d78cf-3a38-41a7-8c92-a5eff3b62cef" providerId="ADAL" clId="{5EA61D0E-CAF0-4D55-8EAD-B404DA23E0DD}" dt="2023-03-27T09:29:53.769" v="751" actId="1076"/>
        <pc:sldMkLst>
          <pc:docMk/>
          <pc:sldMk cId="1413513532" sldId="264"/>
        </pc:sldMkLst>
        <pc:spChg chg="mod">
          <ac:chgData name="Stijn Keller (1031575)" userId="920d78cf-3a38-41a7-8c92-a5eff3b62cef" providerId="ADAL" clId="{5EA61D0E-CAF0-4D55-8EAD-B404DA23E0DD}" dt="2023-03-27T09:29:53.769" v="751" actId="1076"/>
          <ac:spMkLst>
            <pc:docMk/>
            <pc:sldMk cId="1413513532" sldId="264"/>
            <ac:spMk id="2" creationId="{3EE15A13-A385-09D5-70B4-097C6B874088}"/>
          </ac:spMkLst>
        </pc:spChg>
        <pc:spChg chg="mod">
          <ac:chgData name="Stijn Keller (1031575)" userId="920d78cf-3a38-41a7-8c92-a5eff3b62cef" providerId="ADAL" clId="{5EA61D0E-CAF0-4D55-8EAD-B404DA23E0DD}" dt="2023-03-25T09:29:37.370" v="301" actId="20577"/>
          <ac:spMkLst>
            <pc:docMk/>
            <pc:sldMk cId="1413513532" sldId="264"/>
            <ac:spMk id="3" creationId="{4F61337A-2829-1DA6-740C-24F53CD69B05}"/>
          </ac:spMkLst>
        </pc:spChg>
        <pc:spChg chg="add mod">
          <ac:chgData name="Stijn Keller (1031575)" userId="920d78cf-3a38-41a7-8c92-a5eff3b62cef" providerId="ADAL" clId="{5EA61D0E-CAF0-4D55-8EAD-B404DA23E0DD}" dt="2023-03-25T09:27:26.353" v="280" actId="1076"/>
          <ac:spMkLst>
            <pc:docMk/>
            <pc:sldMk cId="1413513532" sldId="264"/>
            <ac:spMk id="5" creationId="{1517B704-C08C-6412-014C-A7FE8D81596E}"/>
          </ac:spMkLst>
        </pc:spChg>
        <pc:spChg chg="add mod">
          <ac:chgData name="Stijn Keller (1031575)" userId="920d78cf-3a38-41a7-8c92-a5eff3b62cef" providerId="ADAL" clId="{5EA61D0E-CAF0-4D55-8EAD-B404DA23E0DD}" dt="2023-03-25T09:27:50.086" v="284" actId="1076"/>
          <ac:spMkLst>
            <pc:docMk/>
            <pc:sldMk cId="1413513532" sldId="264"/>
            <ac:spMk id="6" creationId="{C2F3BF0E-E9B8-5C7E-A432-773CD4D5D398}"/>
          </ac:spMkLst>
        </pc:spChg>
        <pc:spChg chg="add mod">
          <ac:chgData name="Stijn Keller (1031575)" userId="920d78cf-3a38-41a7-8c92-a5eff3b62cef" providerId="ADAL" clId="{5EA61D0E-CAF0-4D55-8EAD-B404DA23E0DD}" dt="2023-03-25T09:28:04.276" v="287" actId="1076"/>
          <ac:spMkLst>
            <pc:docMk/>
            <pc:sldMk cId="1413513532" sldId="264"/>
            <ac:spMk id="7" creationId="{E52559F2-8C37-30C7-3132-E6F11E62193C}"/>
          </ac:spMkLst>
        </pc:spChg>
        <pc:spChg chg="add mod">
          <ac:chgData name="Stijn Keller (1031575)" userId="920d78cf-3a38-41a7-8c92-a5eff3b62cef" providerId="ADAL" clId="{5EA61D0E-CAF0-4D55-8EAD-B404DA23E0DD}" dt="2023-03-25T09:29:33.617" v="300"/>
          <ac:spMkLst>
            <pc:docMk/>
            <pc:sldMk cId="1413513532" sldId="264"/>
            <ac:spMk id="13" creationId="{89FDAF95-FC56-D2BF-A681-D8C8A333C517}"/>
          </ac:spMkLst>
        </pc:spChg>
        <pc:spChg chg="add mod">
          <ac:chgData name="Stijn Keller (1031575)" userId="920d78cf-3a38-41a7-8c92-a5eff3b62cef" providerId="ADAL" clId="{5EA61D0E-CAF0-4D55-8EAD-B404DA23E0DD}" dt="2023-03-26T18:51:50.380" v="673" actId="1076"/>
          <ac:spMkLst>
            <pc:docMk/>
            <pc:sldMk cId="1413513532" sldId="264"/>
            <ac:spMk id="14" creationId="{2B09AB0E-5D0B-5E83-B872-D702CC7BD860}"/>
          </ac:spMkLst>
        </pc:spChg>
        <pc:spChg chg="add mod">
          <ac:chgData name="Stijn Keller (1031575)" userId="920d78cf-3a38-41a7-8c92-a5eff3b62cef" providerId="ADAL" clId="{5EA61D0E-CAF0-4D55-8EAD-B404DA23E0DD}" dt="2023-03-26T18:52:19.592" v="680" actId="1076"/>
          <ac:spMkLst>
            <pc:docMk/>
            <pc:sldMk cId="1413513532" sldId="264"/>
            <ac:spMk id="15" creationId="{5F94B4E2-CE57-D289-A015-57A0BA11201F}"/>
          </ac:spMkLst>
        </pc:spChg>
        <pc:picChg chg="add mod">
          <ac:chgData name="Stijn Keller (1031575)" userId="920d78cf-3a38-41a7-8c92-a5eff3b62cef" providerId="ADAL" clId="{5EA61D0E-CAF0-4D55-8EAD-B404DA23E0DD}" dt="2023-03-25T09:26:33.237" v="276" actId="1076"/>
          <ac:picMkLst>
            <pc:docMk/>
            <pc:sldMk cId="1413513532" sldId="264"/>
            <ac:picMk id="4" creationId="{5BB2787F-DD3C-D762-3A65-9240B0EFBF64}"/>
          </ac:picMkLst>
        </pc:picChg>
        <pc:cxnChg chg="add">
          <ac:chgData name="Stijn Keller (1031575)" userId="920d78cf-3a38-41a7-8c92-a5eff3b62cef" providerId="ADAL" clId="{5EA61D0E-CAF0-4D55-8EAD-B404DA23E0DD}" dt="2023-03-25T09:28:38.983" v="288" actId="11529"/>
          <ac:cxnSpMkLst>
            <pc:docMk/>
            <pc:sldMk cId="1413513532" sldId="264"/>
            <ac:cxnSpMk id="9" creationId="{A175E216-E85F-B151-D2BF-B8173462C782}"/>
          </ac:cxnSpMkLst>
        </pc:cxnChg>
        <pc:cxnChg chg="add mod">
          <ac:chgData name="Stijn Keller (1031575)" userId="920d78cf-3a38-41a7-8c92-a5eff3b62cef" providerId="ADAL" clId="{5EA61D0E-CAF0-4D55-8EAD-B404DA23E0DD}" dt="2023-03-25T09:28:49.164" v="291" actId="14100"/>
          <ac:cxnSpMkLst>
            <pc:docMk/>
            <pc:sldMk cId="1413513532" sldId="264"/>
            <ac:cxnSpMk id="10" creationId="{9CCAFE7A-328B-A291-BD2E-183C22D6B10F}"/>
          </ac:cxnSpMkLst>
        </pc:cxnChg>
      </pc:sldChg>
      <pc:sldChg chg="addSp modSp add mod">
        <pc:chgData name="Stijn Keller (1031575)" userId="920d78cf-3a38-41a7-8c92-a5eff3b62cef" providerId="ADAL" clId="{5EA61D0E-CAF0-4D55-8EAD-B404DA23E0DD}" dt="2023-03-26T18:52:35.460" v="685" actId="20577"/>
        <pc:sldMkLst>
          <pc:docMk/>
          <pc:sldMk cId="778712595" sldId="265"/>
        </pc:sldMkLst>
        <pc:spChg chg="mod">
          <ac:chgData name="Stijn Keller (1031575)" userId="920d78cf-3a38-41a7-8c92-a5eff3b62cef" providerId="ADAL" clId="{5EA61D0E-CAF0-4D55-8EAD-B404DA23E0DD}" dt="2023-03-25T09:29:40.870" v="302" actId="20577"/>
          <ac:spMkLst>
            <pc:docMk/>
            <pc:sldMk cId="778712595" sldId="265"/>
            <ac:spMk id="3" creationId="{4F61337A-2829-1DA6-740C-24F53CD69B05}"/>
          </ac:spMkLst>
        </pc:spChg>
        <pc:spChg chg="mod">
          <ac:chgData name="Stijn Keller (1031575)" userId="920d78cf-3a38-41a7-8c92-a5eff3b62cef" providerId="ADAL" clId="{5EA61D0E-CAF0-4D55-8EAD-B404DA23E0DD}" dt="2023-03-25T09:29:28.377" v="299" actId="14100"/>
          <ac:spMkLst>
            <pc:docMk/>
            <pc:sldMk cId="778712595" sldId="265"/>
            <ac:spMk id="5" creationId="{1517B704-C08C-6412-014C-A7FE8D81596E}"/>
          </ac:spMkLst>
        </pc:spChg>
        <pc:spChg chg="mod">
          <ac:chgData name="Stijn Keller (1031575)" userId="920d78cf-3a38-41a7-8c92-a5eff3b62cef" providerId="ADAL" clId="{5EA61D0E-CAF0-4D55-8EAD-B404DA23E0DD}" dt="2023-03-25T09:29:05.137" v="294" actId="1076"/>
          <ac:spMkLst>
            <pc:docMk/>
            <pc:sldMk cId="778712595" sldId="265"/>
            <ac:spMk id="6" creationId="{C2F3BF0E-E9B8-5C7E-A432-773CD4D5D398}"/>
          </ac:spMkLst>
        </pc:spChg>
        <pc:spChg chg="add mod">
          <ac:chgData name="Stijn Keller (1031575)" userId="920d78cf-3a38-41a7-8c92-a5eff3b62cef" providerId="ADAL" clId="{5EA61D0E-CAF0-4D55-8EAD-B404DA23E0DD}" dt="2023-03-26T18:52:27.199" v="682" actId="1076"/>
          <ac:spMkLst>
            <pc:docMk/>
            <pc:sldMk cId="778712595" sldId="265"/>
            <ac:spMk id="13" creationId="{F15D980E-BDF1-A328-D67B-FD3F528B2CCF}"/>
          </ac:spMkLst>
        </pc:spChg>
        <pc:spChg chg="add mod">
          <ac:chgData name="Stijn Keller (1031575)" userId="920d78cf-3a38-41a7-8c92-a5eff3b62cef" providerId="ADAL" clId="{5EA61D0E-CAF0-4D55-8EAD-B404DA23E0DD}" dt="2023-03-26T18:52:35.460" v="685" actId="20577"/>
          <ac:spMkLst>
            <pc:docMk/>
            <pc:sldMk cId="778712595" sldId="265"/>
            <ac:spMk id="14" creationId="{3738A53F-EDF9-ADF1-1A40-5FB2827A6EAE}"/>
          </ac:spMkLst>
        </pc:spChg>
        <pc:cxnChg chg="mod">
          <ac:chgData name="Stijn Keller (1031575)" userId="920d78cf-3a38-41a7-8c92-a5eff3b62cef" providerId="ADAL" clId="{5EA61D0E-CAF0-4D55-8EAD-B404DA23E0DD}" dt="2023-03-25T09:29:48.506" v="303" actId="14100"/>
          <ac:cxnSpMkLst>
            <pc:docMk/>
            <pc:sldMk cId="778712595" sldId="265"/>
            <ac:cxnSpMk id="9" creationId="{A175E216-E85F-B151-D2BF-B8173462C782}"/>
          </ac:cxnSpMkLst>
        </pc:cxnChg>
        <pc:cxnChg chg="mod">
          <ac:chgData name="Stijn Keller (1031575)" userId="920d78cf-3a38-41a7-8c92-a5eff3b62cef" providerId="ADAL" clId="{5EA61D0E-CAF0-4D55-8EAD-B404DA23E0DD}" dt="2023-03-25T09:29:16.534" v="296" actId="14100"/>
          <ac:cxnSpMkLst>
            <pc:docMk/>
            <pc:sldMk cId="778712595" sldId="265"/>
            <ac:cxnSpMk id="10" creationId="{9CCAFE7A-328B-A291-BD2E-183C22D6B10F}"/>
          </ac:cxnSpMkLst>
        </pc:cxnChg>
      </pc:sldChg>
      <pc:sldChg chg="addSp modSp new mod setBg modNotesTx">
        <pc:chgData name="Stijn Keller (1031575)" userId="920d78cf-3a38-41a7-8c92-a5eff3b62cef" providerId="ADAL" clId="{5EA61D0E-CAF0-4D55-8EAD-B404DA23E0DD}" dt="2023-03-27T12:08:25.534" v="869" actId="1076"/>
        <pc:sldMkLst>
          <pc:docMk/>
          <pc:sldMk cId="3883131035" sldId="266"/>
        </pc:sldMkLst>
        <pc:spChg chg="mod">
          <ac:chgData name="Stijn Keller (1031575)" userId="920d78cf-3a38-41a7-8c92-a5eff3b62cef" providerId="ADAL" clId="{5EA61D0E-CAF0-4D55-8EAD-B404DA23E0DD}" dt="2023-03-27T12:08:25.534" v="869" actId="1076"/>
          <ac:spMkLst>
            <pc:docMk/>
            <pc:sldMk cId="3883131035" sldId="266"/>
            <ac:spMk id="2" creationId="{FA529D8B-E9BD-CF80-14D9-FCA5D7F5B04B}"/>
          </ac:spMkLst>
        </pc:spChg>
        <pc:spChg chg="mod ord">
          <ac:chgData name="Stijn Keller (1031575)" userId="920d78cf-3a38-41a7-8c92-a5eff3b62cef" providerId="ADAL" clId="{5EA61D0E-CAF0-4D55-8EAD-B404DA23E0DD}" dt="2023-03-27T10:10:45.125" v="861" actId="20577"/>
          <ac:spMkLst>
            <pc:docMk/>
            <pc:sldMk cId="3883131035" sldId="266"/>
            <ac:spMk id="3" creationId="{741D473F-186D-B84A-8269-0A44E06A403C}"/>
          </ac:spMkLst>
        </pc:spChg>
        <pc:spChg chg="add">
          <ac:chgData name="Stijn Keller (1031575)" userId="920d78cf-3a38-41a7-8c92-a5eff3b62cef" providerId="ADAL" clId="{5EA61D0E-CAF0-4D55-8EAD-B404DA23E0DD}" dt="2023-03-25T09:52:28.292" v="661" actId="26606"/>
          <ac:spMkLst>
            <pc:docMk/>
            <pc:sldMk cId="3883131035" sldId="266"/>
            <ac:spMk id="6151" creationId="{34C0330F-1D4F-4552-B799-615DD237B6DE}"/>
          </ac:spMkLst>
        </pc:spChg>
        <pc:spChg chg="add">
          <ac:chgData name="Stijn Keller (1031575)" userId="920d78cf-3a38-41a7-8c92-a5eff3b62cef" providerId="ADAL" clId="{5EA61D0E-CAF0-4D55-8EAD-B404DA23E0DD}" dt="2023-03-25T09:52:28.292" v="661" actId="26606"/>
          <ac:spMkLst>
            <pc:docMk/>
            <pc:sldMk cId="3883131035" sldId="266"/>
            <ac:spMk id="6153" creationId="{C1F1676C-F2A4-4F2A-95E0-0AAB6995769F}"/>
          </ac:spMkLst>
        </pc:spChg>
        <pc:spChg chg="add">
          <ac:chgData name="Stijn Keller (1031575)" userId="920d78cf-3a38-41a7-8c92-a5eff3b62cef" providerId="ADAL" clId="{5EA61D0E-CAF0-4D55-8EAD-B404DA23E0DD}" dt="2023-03-25T09:52:28.292" v="661" actId="26606"/>
          <ac:spMkLst>
            <pc:docMk/>
            <pc:sldMk cId="3883131035" sldId="266"/>
            <ac:spMk id="6155" creationId="{9322A652-16AB-4D19-AA9B-F65C1123603A}"/>
          </ac:spMkLst>
        </pc:spChg>
        <pc:picChg chg="add mod">
          <ac:chgData name="Stijn Keller (1031575)" userId="920d78cf-3a38-41a7-8c92-a5eff3b62cef" providerId="ADAL" clId="{5EA61D0E-CAF0-4D55-8EAD-B404DA23E0DD}" dt="2023-03-25T09:52:28.292" v="661" actId="26606"/>
          <ac:picMkLst>
            <pc:docMk/>
            <pc:sldMk cId="3883131035" sldId="266"/>
            <ac:picMk id="6146" creationId="{74E54E90-3537-7AAA-A557-084DFBBF1C95}"/>
          </ac:picMkLst>
        </pc:picChg>
      </pc:sldChg>
      <pc:sldChg chg="add del">
        <pc:chgData name="Stijn Keller (1031575)" userId="920d78cf-3a38-41a7-8c92-a5eff3b62cef" providerId="ADAL" clId="{5EA61D0E-CAF0-4D55-8EAD-B404DA23E0DD}" dt="2023-03-26T18:52:59.205" v="687" actId="47"/>
        <pc:sldMkLst>
          <pc:docMk/>
          <pc:sldMk cId="1786376714" sldId="267"/>
        </pc:sldMkLst>
      </pc:sldChg>
      <pc:sldChg chg="addSp modSp add mod">
        <pc:chgData name="Stijn Keller (1031575)" userId="920d78cf-3a38-41a7-8c92-a5eff3b62cef" providerId="ADAL" clId="{5EA61D0E-CAF0-4D55-8EAD-B404DA23E0DD}" dt="2023-03-27T09:28:29.943" v="718" actId="1076"/>
        <pc:sldMkLst>
          <pc:docMk/>
          <pc:sldMk cId="1345641535" sldId="268"/>
        </pc:sldMkLst>
        <pc:spChg chg="mod">
          <ac:chgData name="Stijn Keller (1031575)" userId="920d78cf-3a38-41a7-8c92-a5eff3b62cef" providerId="ADAL" clId="{5EA61D0E-CAF0-4D55-8EAD-B404DA23E0DD}" dt="2023-03-26T18:54:59.048" v="704" actId="1076"/>
          <ac:spMkLst>
            <pc:docMk/>
            <pc:sldMk cId="1345641535" sldId="268"/>
            <ac:spMk id="2" creationId="{3EE15A13-A385-09D5-70B4-097C6B874088}"/>
          </ac:spMkLst>
        </pc:spChg>
        <pc:spChg chg="mod">
          <ac:chgData name="Stijn Keller (1031575)" userId="920d78cf-3a38-41a7-8c92-a5eff3b62cef" providerId="ADAL" clId="{5EA61D0E-CAF0-4D55-8EAD-B404DA23E0DD}" dt="2023-03-27T09:28:29.943" v="718" actId="1076"/>
          <ac:spMkLst>
            <pc:docMk/>
            <pc:sldMk cId="1345641535" sldId="268"/>
            <ac:spMk id="3" creationId="{4F61337A-2829-1DA6-740C-24F53CD69B05}"/>
          </ac:spMkLst>
        </pc:spChg>
        <pc:spChg chg="mod">
          <ac:chgData name="Stijn Keller (1031575)" userId="920d78cf-3a38-41a7-8c92-a5eff3b62cef" providerId="ADAL" clId="{5EA61D0E-CAF0-4D55-8EAD-B404DA23E0DD}" dt="2023-03-25T09:31:28.170" v="312" actId="1076"/>
          <ac:spMkLst>
            <pc:docMk/>
            <pc:sldMk cId="1345641535" sldId="268"/>
            <ac:spMk id="6" creationId="{C2F3BF0E-E9B8-5C7E-A432-773CD4D5D398}"/>
          </ac:spMkLst>
        </pc:spChg>
        <pc:spChg chg="add mod">
          <ac:chgData name="Stijn Keller (1031575)" userId="920d78cf-3a38-41a7-8c92-a5eff3b62cef" providerId="ADAL" clId="{5EA61D0E-CAF0-4D55-8EAD-B404DA23E0DD}" dt="2023-03-26T18:54:23.197" v="698" actId="1076"/>
          <ac:spMkLst>
            <pc:docMk/>
            <pc:sldMk cId="1345641535" sldId="268"/>
            <ac:spMk id="15" creationId="{AC396D78-022D-FAEB-6947-96E8199938DC}"/>
          </ac:spMkLst>
        </pc:spChg>
        <pc:spChg chg="add mod">
          <ac:chgData name="Stijn Keller (1031575)" userId="920d78cf-3a38-41a7-8c92-a5eff3b62cef" providerId="ADAL" clId="{5EA61D0E-CAF0-4D55-8EAD-B404DA23E0DD}" dt="2023-03-26T18:54:32.235" v="700" actId="1076"/>
          <ac:spMkLst>
            <pc:docMk/>
            <pc:sldMk cId="1345641535" sldId="268"/>
            <ac:spMk id="16" creationId="{50B2265A-9706-F333-9116-5154DB620993}"/>
          </ac:spMkLst>
        </pc:spChg>
        <pc:spChg chg="add mod">
          <ac:chgData name="Stijn Keller (1031575)" userId="920d78cf-3a38-41a7-8c92-a5eff3b62cef" providerId="ADAL" clId="{5EA61D0E-CAF0-4D55-8EAD-B404DA23E0DD}" dt="2023-03-26T18:55:03.343" v="705" actId="1076"/>
          <ac:spMkLst>
            <pc:docMk/>
            <pc:sldMk cId="1345641535" sldId="268"/>
            <ac:spMk id="17" creationId="{3DEE1ECB-756B-30F3-A536-1F06B42BCB4A}"/>
          </ac:spMkLst>
        </pc:spChg>
        <pc:cxnChg chg="mod">
          <ac:chgData name="Stijn Keller (1031575)" userId="920d78cf-3a38-41a7-8c92-a5eff3b62cef" providerId="ADAL" clId="{5EA61D0E-CAF0-4D55-8EAD-B404DA23E0DD}" dt="2023-03-25T09:31:22.264" v="310" actId="14100"/>
          <ac:cxnSpMkLst>
            <pc:docMk/>
            <pc:sldMk cId="1345641535" sldId="268"/>
            <ac:cxnSpMk id="9" creationId="{A175E216-E85F-B151-D2BF-B8173462C782}"/>
          </ac:cxnSpMkLst>
        </pc:cxnChg>
        <pc:cxnChg chg="mod">
          <ac:chgData name="Stijn Keller (1031575)" userId="920d78cf-3a38-41a7-8c92-a5eff3b62cef" providerId="ADAL" clId="{5EA61D0E-CAF0-4D55-8EAD-B404DA23E0DD}" dt="2023-03-25T09:31:25.641" v="311" actId="14100"/>
          <ac:cxnSpMkLst>
            <pc:docMk/>
            <pc:sldMk cId="1345641535" sldId="268"/>
            <ac:cxnSpMk id="10" creationId="{9CCAFE7A-328B-A291-BD2E-183C22D6B10F}"/>
          </ac:cxnSpMkLst>
        </pc:cxnChg>
        <pc:cxnChg chg="add mod">
          <ac:chgData name="Stijn Keller (1031575)" userId="920d78cf-3a38-41a7-8c92-a5eff3b62cef" providerId="ADAL" clId="{5EA61D0E-CAF0-4D55-8EAD-B404DA23E0DD}" dt="2023-03-26T18:54:09.488" v="695" actId="14100"/>
          <ac:cxnSpMkLst>
            <pc:docMk/>
            <pc:sldMk cId="1345641535" sldId="268"/>
            <ac:cxnSpMk id="12" creationId="{D15BE1D0-17FA-81B2-BA59-A4BDA95522AD}"/>
          </ac:cxnSpMkLst>
        </pc:cxnChg>
      </pc:sldChg>
      <pc:sldChg chg="addSp delSp modSp new mod">
        <pc:chgData name="Stijn Keller (1031575)" userId="920d78cf-3a38-41a7-8c92-a5eff3b62cef" providerId="ADAL" clId="{5EA61D0E-CAF0-4D55-8EAD-B404DA23E0DD}" dt="2023-03-25T09:51:29.366" v="658" actId="1076"/>
        <pc:sldMkLst>
          <pc:docMk/>
          <pc:sldMk cId="1753639808" sldId="269"/>
        </pc:sldMkLst>
        <pc:spChg chg="mod">
          <ac:chgData name="Stijn Keller (1031575)" userId="920d78cf-3a38-41a7-8c92-a5eff3b62cef" providerId="ADAL" clId="{5EA61D0E-CAF0-4D55-8EAD-B404DA23E0DD}" dt="2023-03-25T09:51:29.366" v="658" actId="1076"/>
          <ac:spMkLst>
            <pc:docMk/>
            <pc:sldMk cId="1753639808" sldId="269"/>
            <ac:spMk id="2" creationId="{8DD51DE8-B85B-BB5F-342C-2C8DF332825B}"/>
          </ac:spMkLst>
        </pc:spChg>
        <pc:spChg chg="add">
          <ac:chgData name="Stijn Keller (1031575)" userId="920d78cf-3a38-41a7-8c92-a5eff3b62cef" providerId="ADAL" clId="{5EA61D0E-CAF0-4D55-8EAD-B404DA23E0DD}" dt="2023-03-25T09:50:20.558" v="645" actId="22"/>
          <ac:spMkLst>
            <pc:docMk/>
            <pc:sldMk cId="1753639808" sldId="269"/>
            <ac:spMk id="5" creationId="{17054EF5-4020-E85D-9A8B-402C52D66DA9}"/>
          </ac:spMkLst>
        </pc:spChg>
        <pc:spChg chg="add mod">
          <ac:chgData name="Stijn Keller (1031575)" userId="920d78cf-3a38-41a7-8c92-a5eff3b62cef" providerId="ADAL" clId="{5EA61D0E-CAF0-4D55-8EAD-B404DA23E0DD}" dt="2023-03-25T09:51:15.711" v="653" actId="14100"/>
          <ac:spMkLst>
            <pc:docMk/>
            <pc:sldMk cId="1753639808" sldId="269"/>
            <ac:spMk id="9" creationId="{48AB1C88-AEE3-7C22-1A7B-28E378F5A5DB}"/>
          </ac:spMkLst>
        </pc:spChg>
        <pc:picChg chg="add mod">
          <ac:chgData name="Stijn Keller (1031575)" userId="920d78cf-3a38-41a7-8c92-a5eff3b62cef" providerId="ADAL" clId="{5EA61D0E-CAF0-4D55-8EAD-B404DA23E0DD}" dt="2023-03-25T09:50:31.880" v="647" actId="14100"/>
          <ac:picMkLst>
            <pc:docMk/>
            <pc:sldMk cId="1753639808" sldId="269"/>
            <ac:picMk id="6" creationId="{5B89F2E3-A2B7-DAC0-CEA2-21E800F8E9A2}"/>
          </ac:picMkLst>
        </pc:picChg>
        <pc:cxnChg chg="add del mod">
          <ac:chgData name="Stijn Keller (1031575)" userId="920d78cf-3a38-41a7-8c92-a5eff3b62cef" providerId="ADAL" clId="{5EA61D0E-CAF0-4D55-8EAD-B404DA23E0DD}" dt="2023-03-25T09:51:01.002" v="650" actId="478"/>
          <ac:cxnSpMkLst>
            <pc:docMk/>
            <pc:sldMk cId="1753639808" sldId="269"/>
            <ac:cxnSpMk id="8" creationId="{46A620F2-2E18-CF75-CFF1-246D4CB40597}"/>
          </ac:cxnSpMkLst>
        </pc:cxnChg>
      </pc:sldChg>
      <pc:sldChg chg="addSp modSp add mod">
        <pc:chgData name="Stijn Keller (1031575)" userId="920d78cf-3a38-41a7-8c92-a5eff3b62cef" providerId="ADAL" clId="{5EA61D0E-CAF0-4D55-8EAD-B404DA23E0DD}" dt="2023-03-26T18:54:13.866" v="696" actId="14100"/>
        <pc:sldMkLst>
          <pc:docMk/>
          <pc:sldMk cId="1444383004" sldId="270"/>
        </pc:sldMkLst>
        <pc:spChg chg="add mod">
          <ac:chgData name="Stijn Keller (1031575)" userId="920d78cf-3a38-41a7-8c92-a5eff3b62cef" providerId="ADAL" clId="{5EA61D0E-CAF0-4D55-8EAD-B404DA23E0DD}" dt="2023-03-26T18:53:28.143" v="690" actId="20577"/>
          <ac:spMkLst>
            <pc:docMk/>
            <pc:sldMk cId="1444383004" sldId="270"/>
            <ac:spMk id="8" creationId="{E051A08F-67DD-4196-914D-04A7561F8A9A}"/>
          </ac:spMkLst>
        </pc:spChg>
        <pc:spChg chg="mod">
          <ac:chgData name="Stijn Keller (1031575)" userId="920d78cf-3a38-41a7-8c92-a5eff3b62cef" providerId="ADAL" clId="{5EA61D0E-CAF0-4D55-8EAD-B404DA23E0DD}" dt="2023-03-26T18:54:13.866" v="696" actId="14100"/>
          <ac:spMkLst>
            <pc:docMk/>
            <pc:sldMk cId="1444383004" sldId="270"/>
            <ac:spMk id="14" creationId="{2B09AB0E-5D0B-5E83-B872-D702CC7BD860}"/>
          </ac:spMkLst>
        </pc:spChg>
        <pc:cxnChg chg="add mod">
          <ac:chgData name="Stijn Keller (1031575)" userId="920d78cf-3a38-41a7-8c92-a5eff3b62cef" providerId="ADAL" clId="{5EA61D0E-CAF0-4D55-8EAD-B404DA23E0DD}" dt="2023-03-26T18:53:49.912" v="693" actId="13822"/>
          <ac:cxnSpMkLst>
            <pc:docMk/>
            <pc:sldMk cId="1444383004" sldId="270"/>
            <ac:cxnSpMk id="12" creationId="{D2AF2BBB-68C9-8A62-1776-3543D4209271}"/>
          </ac:cxnSpMkLst>
        </pc:cxnChg>
      </pc:sldChg>
      <pc:sldChg chg="modSp new mod">
        <pc:chgData name="Stijn Keller (1031575)" userId="920d78cf-3a38-41a7-8c92-a5eff3b62cef" providerId="ADAL" clId="{5EA61D0E-CAF0-4D55-8EAD-B404DA23E0DD}" dt="2023-03-27T09:16:54.460" v="717" actId="1076"/>
        <pc:sldMkLst>
          <pc:docMk/>
          <pc:sldMk cId="1191343522" sldId="271"/>
        </pc:sldMkLst>
        <pc:spChg chg="mod">
          <ac:chgData name="Stijn Keller (1031575)" userId="920d78cf-3a38-41a7-8c92-a5eff3b62cef" providerId="ADAL" clId="{5EA61D0E-CAF0-4D55-8EAD-B404DA23E0DD}" dt="2023-03-27T09:16:33.930" v="714" actId="20577"/>
          <ac:spMkLst>
            <pc:docMk/>
            <pc:sldMk cId="1191343522" sldId="271"/>
            <ac:spMk id="2" creationId="{53E0560C-D97D-B74B-6D85-4ECFD45EC4E9}"/>
          </ac:spMkLst>
        </pc:spChg>
        <pc:spChg chg="mod">
          <ac:chgData name="Stijn Keller (1031575)" userId="920d78cf-3a38-41a7-8c92-a5eff3b62cef" providerId="ADAL" clId="{5EA61D0E-CAF0-4D55-8EAD-B404DA23E0DD}" dt="2023-03-27T09:16:54.460" v="717" actId="1076"/>
          <ac:spMkLst>
            <pc:docMk/>
            <pc:sldMk cId="1191343522" sldId="271"/>
            <ac:spMk id="3" creationId="{E2C77693-F8FF-76C2-1C0B-0E329601D53E}"/>
          </ac:spMkLst>
        </pc:spChg>
      </pc:sldChg>
      <pc:sldChg chg="addSp delSp modSp new mod">
        <pc:chgData name="Stijn Keller (1031575)" userId="920d78cf-3a38-41a7-8c92-a5eff3b62cef" providerId="ADAL" clId="{5EA61D0E-CAF0-4D55-8EAD-B404DA23E0DD}" dt="2023-03-27T12:00:35.424" v="865" actId="20577"/>
        <pc:sldMkLst>
          <pc:docMk/>
          <pc:sldMk cId="4049545499" sldId="272"/>
        </pc:sldMkLst>
        <pc:spChg chg="del">
          <ac:chgData name="Stijn Keller (1031575)" userId="920d78cf-3a38-41a7-8c92-a5eff3b62cef" providerId="ADAL" clId="{5EA61D0E-CAF0-4D55-8EAD-B404DA23E0DD}" dt="2023-03-27T09:28:46.477" v="722" actId="478"/>
          <ac:spMkLst>
            <pc:docMk/>
            <pc:sldMk cId="4049545499" sldId="272"/>
            <ac:spMk id="2" creationId="{4A200AC5-CF5D-0BD2-E358-954993CE4F63}"/>
          </ac:spMkLst>
        </pc:spChg>
        <pc:spChg chg="mod">
          <ac:chgData name="Stijn Keller (1031575)" userId="920d78cf-3a38-41a7-8c92-a5eff3b62cef" providerId="ADAL" clId="{5EA61D0E-CAF0-4D55-8EAD-B404DA23E0DD}" dt="2023-03-27T12:00:35.424" v="865" actId="20577"/>
          <ac:spMkLst>
            <pc:docMk/>
            <pc:sldMk cId="4049545499" sldId="272"/>
            <ac:spMk id="3" creationId="{14E03AE8-2491-E503-0CC0-AE2BC671D48E}"/>
          </ac:spMkLst>
        </pc:spChg>
        <pc:spChg chg="add mod">
          <ac:chgData name="Stijn Keller (1031575)" userId="920d78cf-3a38-41a7-8c92-a5eff3b62cef" providerId="ADAL" clId="{5EA61D0E-CAF0-4D55-8EAD-B404DA23E0DD}" dt="2023-03-27T09:28:52.707" v="723" actId="1076"/>
          <ac:spMkLst>
            <pc:docMk/>
            <pc:sldMk cId="4049545499" sldId="272"/>
            <ac:spMk id="4" creationId="{E9B6FE98-0F4C-9F28-DA99-FCEA4E37032B}"/>
          </ac:spMkLst>
        </pc:spChg>
        <pc:spChg chg="add mod">
          <ac:chgData name="Stijn Keller (1031575)" userId="920d78cf-3a38-41a7-8c92-a5eff3b62cef" providerId="ADAL" clId="{5EA61D0E-CAF0-4D55-8EAD-B404DA23E0DD}" dt="2023-03-27T09:30:07.782" v="752"/>
          <ac:spMkLst>
            <pc:docMk/>
            <pc:sldMk cId="4049545499" sldId="272"/>
            <ac:spMk id="6" creationId="{ED2A40B0-5338-B002-D9F1-F1DB8A0798C0}"/>
          </ac:spMkLst>
        </pc:spChg>
        <pc:spChg chg="add mod">
          <ac:chgData name="Stijn Keller (1031575)" userId="920d78cf-3a38-41a7-8c92-a5eff3b62cef" providerId="ADAL" clId="{5EA61D0E-CAF0-4D55-8EAD-B404DA23E0DD}" dt="2023-03-27T09:30:07.782" v="752"/>
          <ac:spMkLst>
            <pc:docMk/>
            <pc:sldMk cId="4049545499" sldId="272"/>
            <ac:spMk id="7" creationId="{E42D4F90-F8A2-225B-9F63-406D88F31314}"/>
          </ac:spMkLst>
        </pc:spChg>
        <pc:spChg chg="add mod">
          <ac:chgData name="Stijn Keller (1031575)" userId="920d78cf-3a38-41a7-8c92-a5eff3b62cef" providerId="ADAL" clId="{5EA61D0E-CAF0-4D55-8EAD-B404DA23E0DD}" dt="2023-03-27T09:30:07.782" v="752"/>
          <ac:spMkLst>
            <pc:docMk/>
            <pc:sldMk cId="4049545499" sldId="272"/>
            <ac:spMk id="8" creationId="{CD8B2754-95B7-DD95-C1A8-0AEFF07CEB89}"/>
          </ac:spMkLst>
        </pc:spChg>
        <pc:spChg chg="add mod">
          <ac:chgData name="Stijn Keller (1031575)" userId="920d78cf-3a38-41a7-8c92-a5eff3b62cef" providerId="ADAL" clId="{5EA61D0E-CAF0-4D55-8EAD-B404DA23E0DD}" dt="2023-03-27T09:30:07.782" v="752"/>
          <ac:spMkLst>
            <pc:docMk/>
            <pc:sldMk cId="4049545499" sldId="272"/>
            <ac:spMk id="11" creationId="{86AF0EEF-85AF-6BE3-B0BB-CBF1C2440036}"/>
          </ac:spMkLst>
        </pc:spChg>
        <pc:spChg chg="add del mod">
          <ac:chgData name="Stijn Keller (1031575)" userId="920d78cf-3a38-41a7-8c92-a5eff3b62cef" providerId="ADAL" clId="{5EA61D0E-CAF0-4D55-8EAD-B404DA23E0DD}" dt="2023-03-27T09:30:16.878" v="757"/>
          <ac:spMkLst>
            <pc:docMk/>
            <pc:sldMk cId="4049545499" sldId="272"/>
            <ac:spMk id="12" creationId="{82FE5B9E-A503-4D8E-C7EB-4C278109BEE8}"/>
          </ac:spMkLst>
        </pc:spChg>
        <pc:spChg chg="add del mod">
          <ac:chgData name="Stijn Keller (1031575)" userId="920d78cf-3a38-41a7-8c92-a5eff3b62cef" providerId="ADAL" clId="{5EA61D0E-CAF0-4D55-8EAD-B404DA23E0DD}" dt="2023-03-27T09:30:16.878" v="755" actId="478"/>
          <ac:spMkLst>
            <pc:docMk/>
            <pc:sldMk cId="4049545499" sldId="272"/>
            <ac:spMk id="13" creationId="{EE8E6E55-B427-5EFE-90EE-C3D1F5A7006D}"/>
          </ac:spMkLst>
        </pc:spChg>
        <pc:picChg chg="add mod">
          <ac:chgData name="Stijn Keller (1031575)" userId="920d78cf-3a38-41a7-8c92-a5eff3b62cef" providerId="ADAL" clId="{5EA61D0E-CAF0-4D55-8EAD-B404DA23E0DD}" dt="2023-03-27T09:30:07.782" v="752"/>
          <ac:picMkLst>
            <pc:docMk/>
            <pc:sldMk cId="4049545499" sldId="272"/>
            <ac:picMk id="5" creationId="{B28E5653-45ED-CDCC-3855-DBBB0F23CC01}"/>
          </ac:picMkLst>
        </pc:picChg>
        <pc:cxnChg chg="add mod">
          <ac:chgData name="Stijn Keller (1031575)" userId="920d78cf-3a38-41a7-8c92-a5eff3b62cef" providerId="ADAL" clId="{5EA61D0E-CAF0-4D55-8EAD-B404DA23E0DD}" dt="2023-03-27T09:30:07.782" v="752"/>
          <ac:cxnSpMkLst>
            <pc:docMk/>
            <pc:sldMk cId="4049545499" sldId="272"/>
            <ac:cxnSpMk id="9" creationId="{A9863909-C64C-E208-BC00-B24399DBFB05}"/>
          </ac:cxnSpMkLst>
        </pc:cxnChg>
        <pc:cxnChg chg="add mod">
          <ac:chgData name="Stijn Keller (1031575)" userId="920d78cf-3a38-41a7-8c92-a5eff3b62cef" providerId="ADAL" clId="{5EA61D0E-CAF0-4D55-8EAD-B404DA23E0DD}" dt="2023-03-27T09:30:07.782" v="752"/>
          <ac:cxnSpMkLst>
            <pc:docMk/>
            <pc:sldMk cId="4049545499" sldId="272"/>
            <ac:cxnSpMk id="10" creationId="{6E75F99D-8C01-9C8A-AFAE-B9AC987243E7}"/>
          </ac:cxnSpMkLst>
        </pc:cxnChg>
      </pc:sldChg>
      <pc:sldChg chg="addSp modSp add mod">
        <pc:chgData name="Stijn Keller (1031575)" userId="920d78cf-3a38-41a7-8c92-a5eff3b62cef" providerId="ADAL" clId="{5EA61D0E-CAF0-4D55-8EAD-B404DA23E0DD}" dt="2023-03-27T12:00:43.718" v="867" actId="20577"/>
        <pc:sldMkLst>
          <pc:docMk/>
          <pc:sldMk cId="218913866" sldId="273"/>
        </pc:sldMkLst>
        <pc:spChg chg="mod">
          <ac:chgData name="Stijn Keller (1031575)" userId="920d78cf-3a38-41a7-8c92-a5eff3b62cef" providerId="ADAL" clId="{5EA61D0E-CAF0-4D55-8EAD-B404DA23E0DD}" dt="2023-03-27T12:00:43.718" v="867" actId="20577"/>
          <ac:spMkLst>
            <pc:docMk/>
            <pc:sldMk cId="218913866" sldId="273"/>
            <ac:spMk id="3" creationId="{14E03AE8-2491-E503-0CC0-AE2BC671D48E}"/>
          </ac:spMkLst>
        </pc:spChg>
        <pc:spChg chg="mod">
          <ac:chgData name="Stijn Keller (1031575)" userId="920d78cf-3a38-41a7-8c92-a5eff3b62cef" providerId="ADAL" clId="{5EA61D0E-CAF0-4D55-8EAD-B404DA23E0DD}" dt="2023-03-27T10:05:41.225" v="820" actId="20577"/>
          <ac:spMkLst>
            <pc:docMk/>
            <pc:sldMk cId="218913866" sldId="273"/>
            <ac:spMk id="4" creationId="{E9B6FE98-0F4C-9F28-DA99-FCEA4E37032B}"/>
          </ac:spMkLst>
        </pc:spChg>
        <pc:spChg chg="add mod">
          <ac:chgData name="Stijn Keller (1031575)" userId="920d78cf-3a38-41a7-8c92-a5eff3b62cef" providerId="ADAL" clId="{5EA61D0E-CAF0-4D55-8EAD-B404DA23E0DD}" dt="2023-03-27T10:05:07.882" v="810"/>
          <ac:spMkLst>
            <pc:docMk/>
            <pc:sldMk cId="218913866" sldId="273"/>
            <ac:spMk id="12" creationId="{30BC8890-171A-DF94-9AAE-394DDA378C1F}"/>
          </ac:spMkLst>
        </pc:spChg>
        <pc:spChg chg="add mod">
          <ac:chgData name="Stijn Keller (1031575)" userId="920d78cf-3a38-41a7-8c92-a5eff3b62cef" providerId="ADAL" clId="{5EA61D0E-CAF0-4D55-8EAD-B404DA23E0DD}" dt="2023-03-27T10:05:07.882" v="810"/>
          <ac:spMkLst>
            <pc:docMk/>
            <pc:sldMk cId="218913866" sldId="273"/>
            <ac:spMk id="13" creationId="{B3FD7963-6A4A-2DC0-BC35-8C98BCBAF296}"/>
          </ac:spMkLst>
        </pc:spChg>
        <pc:spChg chg="add mod">
          <ac:chgData name="Stijn Keller (1031575)" userId="920d78cf-3a38-41a7-8c92-a5eff3b62cef" providerId="ADAL" clId="{5EA61D0E-CAF0-4D55-8EAD-B404DA23E0DD}" dt="2023-03-27T10:05:07.882" v="810"/>
          <ac:spMkLst>
            <pc:docMk/>
            <pc:sldMk cId="218913866" sldId="273"/>
            <ac:spMk id="14" creationId="{7072B105-454D-671E-D9E5-9A37FA19CF81}"/>
          </ac:spMkLst>
        </pc:spChg>
        <pc:spChg chg="add mod">
          <ac:chgData name="Stijn Keller (1031575)" userId="920d78cf-3a38-41a7-8c92-a5eff3b62cef" providerId="ADAL" clId="{5EA61D0E-CAF0-4D55-8EAD-B404DA23E0DD}" dt="2023-03-27T10:05:07.882" v="810"/>
          <ac:spMkLst>
            <pc:docMk/>
            <pc:sldMk cId="218913866" sldId="273"/>
            <ac:spMk id="17" creationId="{DCCBDF2A-9E45-E114-FA78-6F574B79CE0E}"/>
          </ac:spMkLst>
        </pc:spChg>
        <pc:spChg chg="add mod">
          <ac:chgData name="Stijn Keller (1031575)" userId="920d78cf-3a38-41a7-8c92-a5eff3b62cef" providerId="ADAL" clId="{5EA61D0E-CAF0-4D55-8EAD-B404DA23E0DD}" dt="2023-03-27T10:05:07.882" v="810"/>
          <ac:spMkLst>
            <pc:docMk/>
            <pc:sldMk cId="218913866" sldId="273"/>
            <ac:spMk id="18" creationId="{658E8186-3654-3884-4AD8-1DA5D1C8F4C0}"/>
          </ac:spMkLst>
        </pc:spChg>
        <pc:spChg chg="add mod">
          <ac:chgData name="Stijn Keller (1031575)" userId="920d78cf-3a38-41a7-8c92-a5eff3b62cef" providerId="ADAL" clId="{5EA61D0E-CAF0-4D55-8EAD-B404DA23E0DD}" dt="2023-03-27T10:05:07.882" v="810"/>
          <ac:spMkLst>
            <pc:docMk/>
            <pc:sldMk cId="218913866" sldId="273"/>
            <ac:spMk id="19" creationId="{DC4C0109-DC71-C202-2420-B5274B8C5F52}"/>
          </ac:spMkLst>
        </pc:spChg>
        <pc:spChg chg="add mod">
          <ac:chgData name="Stijn Keller (1031575)" userId="920d78cf-3a38-41a7-8c92-a5eff3b62cef" providerId="ADAL" clId="{5EA61D0E-CAF0-4D55-8EAD-B404DA23E0DD}" dt="2023-03-27T10:05:07.882" v="810"/>
          <ac:spMkLst>
            <pc:docMk/>
            <pc:sldMk cId="218913866" sldId="273"/>
            <ac:spMk id="20" creationId="{BBCAC9E0-8B90-260D-1403-9748BE88B205}"/>
          </ac:spMkLst>
        </pc:spChg>
        <pc:picChg chg="add mod">
          <ac:chgData name="Stijn Keller (1031575)" userId="920d78cf-3a38-41a7-8c92-a5eff3b62cef" providerId="ADAL" clId="{5EA61D0E-CAF0-4D55-8EAD-B404DA23E0DD}" dt="2023-03-27T10:05:07.882" v="810"/>
          <ac:picMkLst>
            <pc:docMk/>
            <pc:sldMk cId="218913866" sldId="273"/>
            <ac:picMk id="2" creationId="{65CFA6CB-5DFE-4C2A-B7B5-74D278BB9123}"/>
          </ac:picMkLst>
        </pc:picChg>
        <pc:cxnChg chg="add mod">
          <ac:chgData name="Stijn Keller (1031575)" userId="920d78cf-3a38-41a7-8c92-a5eff3b62cef" providerId="ADAL" clId="{5EA61D0E-CAF0-4D55-8EAD-B404DA23E0DD}" dt="2023-03-27T10:05:07.882" v="810"/>
          <ac:cxnSpMkLst>
            <pc:docMk/>
            <pc:sldMk cId="218913866" sldId="273"/>
            <ac:cxnSpMk id="15" creationId="{7809762C-7485-D75C-CC20-3CF4C0DFEEB0}"/>
          </ac:cxnSpMkLst>
        </pc:cxnChg>
        <pc:cxnChg chg="add mod">
          <ac:chgData name="Stijn Keller (1031575)" userId="920d78cf-3a38-41a7-8c92-a5eff3b62cef" providerId="ADAL" clId="{5EA61D0E-CAF0-4D55-8EAD-B404DA23E0DD}" dt="2023-03-27T10:05:07.882" v="810"/>
          <ac:cxnSpMkLst>
            <pc:docMk/>
            <pc:sldMk cId="218913866" sldId="273"/>
            <ac:cxnSpMk id="16" creationId="{48DE570B-9DC2-4293-C827-A8579520075F}"/>
          </ac:cxnSpMkLst>
        </pc:cxnChg>
        <pc:cxnChg chg="add mod">
          <ac:chgData name="Stijn Keller (1031575)" userId="920d78cf-3a38-41a7-8c92-a5eff3b62cef" providerId="ADAL" clId="{5EA61D0E-CAF0-4D55-8EAD-B404DA23E0DD}" dt="2023-03-27T10:05:07.882" v="810"/>
          <ac:cxnSpMkLst>
            <pc:docMk/>
            <pc:sldMk cId="218913866" sldId="273"/>
            <ac:cxnSpMk id="21" creationId="{38B2F201-0EAC-6953-4326-19039380D801}"/>
          </ac:cxnSpMkLst>
        </pc:cxnChg>
      </pc:sldChg>
      <pc:sldMasterChg chg="add del addSldLayout delSldLayout">
        <pc:chgData name="Stijn Keller (1031575)" userId="920d78cf-3a38-41a7-8c92-a5eff3b62cef" providerId="ADAL" clId="{5EA61D0E-CAF0-4D55-8EAD-B404DA23E0DD}" dt="2023-03-25T09:01:26.114" v="2" actId="26606"/>
        <pc:sldMasterMkLst>
          <pc:docMk/>
          <pc:sldMasterMk cId="340589304" sldId="2147483648"/>
        </pc:sldMasterMkLst>
        <pc:sldLayoutChg chg="add del">
          <pc:chgData name="Stijn Keller (1031575)" userId="920d78cf-3a38-41a7-8c92-a5eff3b62cef" providerId="ADAL" clId="{5EA61D0E-CAF0-4D55-8EAD-B404DA23E0DD}" dt="2023-03-25T09:01:26.114" v="2" actId="26606"/>
          <pc:sldLayoutMkLst>
            <pc:docMk/>
            <pc:sldMasterMk cId="340589304" sldId="2147483648"/>
            <pc:sldLayoutMk cId="1432482884" sldId="2147483649"/>
          </pc:sldLayoutMkLst>
        </pc:sldLayoutChg>
        <pc:sldLayoutChg chg="add del">
          <pc:chgData name="Stijn Keller (1031575)" userId="920d78cf-3a38-41a7-8c92-a5eff3b62cef" providerId="ADAL" clId="{5EA61D0E-CAF0-4D55-8EAD-B404DA23E0DD}" dt="2023-03-25T09:01:26.114" v="2" actId="26606"/>
          <pc:sldLayoutMkLst>
            <pc:docMk/>
            <pc:sldMasterMk cId="340589304" sldId="2147483648"/>
            <pc:sldLayoutMk cId="3121333855" sldId="2147483650"/>
          </pc:sldLayoutMkLst>
        </pc:sldLayoutChg>
        <pc:sldLayoutChg chg="add del">
          <pc:chgData name="Stijn Keller (1031575)" userId="920d78cf-3a38-41a7-8c92-a5eff3b62cef" providerId="ADAL" clId="{5EA61D0E-CAF0-4D55-8EAD-B404DA23E0DD}" dt="2023-03-25T09:01:26.114" v="2" actId="26606"/>
          <pc:sldLayoutMkLst>
            <pc:docMk/>
            <pc:sldMasterMk cId="340589304" sldId="2147483648"/>
            <pc:sldLayoutMk cId="1048442097" sldId="2147483651"/>
          </pc:sldLayoutMkLst>
        </pc:sldLayoutChg>
        <pc:sldLayoutChg chg="add del">
          <pc:chgData name="Stijn Keller (1031575)" userId="920d78cf-3a38-41a7-8c92-a5eff3b62cef" providerId="ADAL" clId="{5EA61D0E-CAF0-4D55-8EAD-B404DA23E0DD}" dt="2023-03-25T09:01:26.114" v="2" actId="26606"/>
          <pc:sldLayoutMkLst>
            <pc:docMk/>
            <pc:sldMasterMk cId="340589304" sldId="2147483648"/>
            <pc:sldLayoutMk cId="1367758938" sldId="2147483652"/>
          </pc:sldLayoutMkLst>
        </pc:sldLayoutChg>
        <pc:sldLayoutChg chg="add del">
          <pc:chgData name="Stijn Keller (1031575)" userId="920d78cf-3a38-41a7-8c92-a5eff3b62cef" providerId="ADAL" clId="{5EA61D0E-CAF0-4D55-8EAD-B404DA23E0DD}" dt="2023-03-25T09:01:26.114" v="2" actId="26606"/>
          <pc:sldLayoutMkLst>
            <pc:docMk/>
            <pc:sldMasterMk cId="340589304" sldId="2147483648"/>
            <pc:sldLayoutMk cId="22111100" sldId="2147483653"/>
          </pc:sldLayoutMkLst>
        </pc:sldLayoutChg>
        <pc:sldLayoutChg chg="add del">
          <pc:chgData name="Stijn Keller (1031575)" userId="920d78cf-3a38-41a7-8c92-a5eff3b62cef" providerId="ADAL" clId="{5EA61D0E-CAF0-4D55-8EAD-B404DA23E0DD}" dt="2023-03-25T09:01:26.114" v="2" actId="26606"/>
          <pc:sldLayoutMkLst>
            <pc:docMk/>
            <pc:sldMasterMk cId="340589304" sldId="2147483648"/>
            <pc:sldLayoutMk cId="2377093573" sldId="2147483654"/>
          </pc:sldLayoutMkLst>
        </pc:sldLayoutChg>
        <pc:sldLayoutChg chg="add del">
          <pc:chgData name="Stijn Keller (1031575)" userId="920d78cf-3a38-41a7-8c92-a5eff3b62cef" providerId="ADAL" clId="{5EA61D0E-CAF0-4D55-8EAD-B404DA23E0DD}" dt="2023-03-25T09:01:26.114" v="2" actId="26606"/>
          <pc:sldLayoutMkLst>
            <pc:docMk/>
            <pc:sldMasterMk cId="340589304" sldId="2147483648"/>
            <pc:sldLayoutMk cId="1798674206" sldId="2147483655"/>
          </pc:sldLayoutMkLst>
        </pc:sldLayoutChg>
        <pc:sldLayoutChg chg="add del">
          <pc:chgData name="Stijn Keller (1031575)" userId="920d78cf-3a38-41a7-8c92-a5eff3b62cef" providerId="ADAL" clId="{5EA61D0E-CAF0-4D55-8EAD-B404DA23E0DD}" dt="2023-03-25T09:01:26.114" v="2" actId="26606"/>
          <pc:sldLayoutMkLst>
            <pc:docMk/>
            <pc:sldMasterMk cId="340589304" sldId="2147483648"/>
            <pc:sldLayoutMk cId="3470106823" sldId="2147483656"/>
          </pc:sldLayoutMkLst>
        </pc:sldLayoutChg>
        <pc:sldLayoutChg chg="add del">
          <pc:chgData name="Stijn Keller (1031575)" userId="920d78cf-3a38-41a7-8c92-a5eff3b62cef" providerId="ADAL" clId="{5EA61D0E-CAF0-4D55-8EAD-B404DA23E0DD}" dt="2023-03-25T09:01:26.114" v="2" actId="26606"/>
          <pc:sldLayoutMkLst>
            <pc:docMk/>
            <pc:sldMasterMk cId="340589304" sldId="2147483648"/>
            <pc:sldLayoutMk cId="2693564743" sldId="2147483657"/>
          </pc:sldLayoutMkLst>
        </pc:sldLayoutChg>
        <pc:sldLayoutChg chg="add del">
          <pc:chgData name="Stijn Keller (1031575)" userId="920d78cf-3a38-41a7-8c92-a5eff3b62cef" providerId="ADAL" clId="{5EA61D0E-CAF0-4D55-8EAD-B404DA23E0DD}" dt="2023-03-25T09:01:26.114" v="2" actId="26606"/>
          <pc:sldLayoutMkLst>
            <pc:docMk/>
            <pc:sldMasterMk cId="340589304" sldId="2147483648"/>
            <pc:sldLayoutMk cId="4255637773" sldId="2147483658"/>
          </pc:sldLayoutMkLst>
        </pc:sldLayoutChg>
        <pc:sldLayoutChg chg="add del">
          <pc:chgData name="Stijn Keller (1031575)" userId="920d78cf-3a38-41a7-8c92-a5eff3b62cef" providerId="ADAL" clId="{5EA61D0E-CAF0-4D55-8EAD-B404DA23E0DD}" dt="2023-03-25T09:01:26.114" v="2" actId="26606"/>
          <pc:sldLayoutMkLst>
            <pc:docMk/>
            <pc:sldMasterMk cId="340589304" sldId="2147483648"/>
            <pc:sldLayoutMk cId="2903850381" sldId="2147483659"/>
          </pc:sldLayoutMkLst>
        </pc:sldLayoutChg>
      </pc:sldMasterChg>
      <pc:sldMasterChg chg="add del addSldLayout delSldLayout">
        <pc:chgData name="Stijn Keller (1031575)" userId="920d78cf-3a38-41a7-8c92-a5eff3b62cef" providerId="ADAL" clId="{5EA61D0E-CAF0-4D55-8EAD-B404DA23E0DD}" dt="2023-03-25T09:01:26.036" v="1" actId="26606"/>
        <pc:sldMasterMkLst>
          <pc:docMk/>
          <pc:sldMasterMk cId="3909005619" sldId="2147483686"/>
        </pc:sldMasterMkLst>
        <pc:sldLayoutChg chg="add del">
          <pc:chgData name="Stijn Keller (1031575)" userId="920d78cf-3a38-41a7-8c92-a5eff3b62cef" providerId="ADAL" clId="{5EA61D0E-CAF0-4D55-8EAD-B404DA23E0DD}" dt="2023-03-25T09:01:26.036" v="1" actId="26606"/>
          <pc:sldLayoutMkLst>
            <pc:docMk/>
            <pc:sldMasterMk cId="3909005619" sldId="2147483686"/>
            <pc:sldLayoutMk cId="1544225755" sldId="2147483675"/>
          </pc:sldLayoutMkLst>
        </pc:sldLayoutChg>
        <pc:sldLayoutChg chg="add del">
          <pc:chgData name="Stijn Keller (1031575)" userId="920d78cf-3a38-41a7-8c92-a5eff3b62cef" providerId="ADAL" clId="{5EA61D0E-CAF0-4D55-8EAD-B404DA23E0DD}" dt="2023-03-25T09:01:26.036" v="1" actId="26606"/>
          <pc:sldLayoutMkLst>
            <pc:docMk/>
            <pc:sldMasterMk cId="3909005619" sldId="2147483686"/>
            <pc:sldLayoutMk cId="2809583973" sldId="2147483676"/>
          </pc:sldLayoutMkLst>
        </pc:sldLayoutChg>
        <pc:sldLayoutChg chg="add del">
          <pc:chgData name="Stijn Keller (1031575)" userId="920d78cf-3a38-41a7-8c92-a5eff3b62cef" providerId="ADAL" clId="{5EA61D0E-CAF0-4D55-8EAD-B404DA23E0DD}" dt="2023-03-25T09:01:26.036" v="1" actId="26606"/>
          <pc:sldLayoutMkLst>
            <pc:docMk/>
            <pc:sldMasterMk cId="3909005619" sldId="2147483686"/>
            <pc:sldLayoutMk cId="89196858" sldId="2147483677"/>
          </pc:sldLayoutMkLst>
        </pc:sldLayoutChg>
        <pc:sldLayoutChg chg="add del">
          <pc:chgData name="Stijn Keller (1031575)" userId="920d78cf-3a38-41a7-8c92-a5eff3b62cef" providerId="ADAL" clId="{5EA61D0E-CAF0-4D55-8EAD-B404DA23E0DD}" dt="2023-03-25T09:01:26.036" v="1" actId="26606"/>
          <pc:sldLayoutMkLst>
            <pc:docMk/>
            <pc:sldMasterMk cId="3909005619" sldId="2147483686"/>
            <pc:sldLayoutMk cId="1184416304" sldId="2147483678"/>
          </pc:sldLayoutMkLst>
        </pc:sldLayoutChg>
        <pc:sldLayoutChg chg="add del">
          <pc:chgData name="Stijn Keller (1031575)" userId="920d78cf-3a38-41a7-8c92-a5eff3b62cef" providerId="ADAL" clId="{5EA61D0E-CAF0-4D55-8EAD-B404DA23E0DD}" dt="2023-03-25T09:01:26.036" v="1" actId="26606"/>
          <pc:sldLayoutMkLst>
            <pc:docMk/>
            <pc:sldMasterMk cId="3909005619" sldId="2147483686"/>
            <pc:sldLayoutMk cId="1024742584" sldId="2147483679"/>
          </pc:sldLayoutMkLst>
        </pc:sldLayoutChg>
        <pc:sldLayoutChg chg="add del">
          <pc:chgData name="Stijn Keller (1031575)" userId="920d78cf-3a38-41a7-8c92-a5eff3b62cef" providerId="ADAL" clId="{5EA61D0E-CAF0-4D55-8EAD-B404DA23E0DD}" dt="2023-03-25T09:01:26.036" v="1" actId="26606"/>
          <pc:sldLayoutMkLst>
            <pc:docMk/>
            <pc:sldMasterMk cId="3909005619" sldId="2147483686"/>
            <pc:sldLayoutMk cId="2648175455" sldId="2147483680"/>
          </pc:sldLayoutMkLst>
        </pc:sldLayoutChg>
        <pc:sldLayoutChg chg="add del">
          <pc:chgData name="Stijn Keller (1031575)" userId="920d78cf-3a38-41a7-8c92-a5eff3b62cef" providerId="ADAL" clId="{5EA61D0E-CAF0-4D55-8EAD-B404DA23E0DD}" dt="2023-03-25T09:01:26.036" v="1" actId="26606"/>
          <pc:sldLayoutMkLst>
            <pc:docMk/>
            <pc:sldMasterMk cId="3909005619" sldId="2147483686"/>
            <pc:sldLayoutMk cId="1935954817" sldId="2147483681"/>
          </pc:sldLayoutMkLst>
        </pc:sldLayoutChg>
        <pc:sldLayoutChg chg="add del">
          <pc:chgData name="Stijn Keller (1031575)" userId="920d78cf-3a38-41a7-8c92-a5eff3b62cef" providerId="ADAL" clId="{5EA61D0E-CAF0-4D55-8EAD-B404DA23E0DD}" dt="2023-03-25T09:01:26.036" v="1" actId="26606"/>
          <pc:sldLayoutMkLst>
            <pc:docMk/>
            <pc:sldMasterMk cId="3909005619" sldId="2147483686"/>
            <pc:sldLayoutMk cId="1248030716" sldId="2147483682"/>
          </pc:sldLayoutMkLst>
        </pc:sldLayoutChg>
        <pc:sldLayoutChg chg="add del">
          <pc:chgData name="Stijn Keller (1031575)" userId="920d78cf-3a38-41a7-8c92-a5eff3b62cef" providerId="ADAL" clId="{5EA61D0E-CAF0-4D55-8EAD-B404DA23E0DD}" dt="2023-03-25T09:01:26.036" v="1" actId="26606"/>
          <pc:sldLayoutMkLst>
            <pc:docMk/>
            <pc:sldMasterMk cId="3909005619" sldId="2147483686"/>
            <pc:sldLayoutMk cId="2884244391" sldId="2147483683"/>
          </pc:sldLayoutMkLst>
        </pc:sldLayoutChg>
        <pc:sldLayoutChg chg="add del">
          <pc:chgData name="Stijn Keller (1031575)" userId="920d78cf-3a38-41a7-8c92-a5eff3b62cef" providerId="ADAL" clId="{5EA61D0E-CAF0-4D55-8EAD-B404DA23E0DD}" dt="2023-03-25T09:01:26.036" v="1" actId="26606"/>
          <pc:sldLayoutMkLst>
            <pc:docMk/>
            <pc:sldMasterMk cId="3909005619" sldId="2147483686"/>
            <pc:sldLayoutMk cId="1210973849" sldId="2147483684"/>
          </pc:sldLayoutMkLst>
        </pc:sldLayoutChg>
        <pc:sldLayoutChg chg="add del">
          <pc:chgData name="Stijn Keller (1031575)" userId="920d78cf-3a38-41a7-8c92-a5eff3b62cef" providerId="ADAL" clId="{5EA61D0E-CAF0-4D55-8EAD-B404DA23E0DD}" dt="2023-03-25T09:01:26.036" v="1" actId="26606"/>
          <pc:sldLayoutMkLst>
            <pc:docMk/>
            <pc:sldMasterMk cId="3909005619" sldId="2147483686"/>
            <pc:sldLayoutMk cId="1260660898" sldId="2147483685"/>
          </pc:sldLayoutMkLst>
        </pc:sldLayoutChg>
      </pc:sldMasterChg>
      <pc:sldMasterChg chg="add addSldLayout">
        <pc:chgData name="Stijn Keller (1031575)" userId="920d78cf-3a38-41a7-8c92-a5eff3b62cef" providerId="ADAL" clId="{5EA61D0E-CAF0-4D55-8EAD-B404DA23E0DD}" dt="2023-03-25T09:01:26.114" v="2" actId="26606"/>
        <pc:sldMasterMkLst>
          <pc:docMk/>
          <pc:sldMasterMk cId="3083628595" sldId="2147483699"/>
        </pc:sldMasterMkLst>
        <pc:sldLayoutChg chg="add">
          <pc:chgData name="Stijn Keller (1031575)" userId="920d78cf-3a38-41a7-8c92-a5eff3b62cef" providerId="ADAL" clId="{5EA61D0E-CAF0-4D55-8EAD-B404DA23E0DD}" dt="2023-03-25T09:01:26.114" v="2" actId="26606"/>
          <pc:sldLayoutMkLst>
            <pc:docMk/>
            <pc:sldMasterMk cId="3083628595" sldId="2147483699"/>
            <pc:sldLayoutMk cId="752923209" sldId="2147483688"/>
          </pc:sldLayoutMkLst>
        </pc:sldLayoutChg>
        <pc:sldLayoutChg chg="add">
          <pc:chgData name="Stijn Keller (1031575)" userId="920d78cf-3a38-41a7-8c92-a5eff3b62cef" providerId="ADAL" clId="{5EA61D0E-CAF0-4D55-8EAD-B404DA23E0DD}" dt="2023-03-25T09:01:26.114" v="2" actId="26606"/>
          <pc:sldLayoutMkLst>
            <pc:docMk/>
            <pc:sldMasterMk cId="3083628595" sldId="2147483699"/>
            <pc:sldLayoutMk cId="1041401524" sldId="2147483689"/>
          </pc:sldLayoutMkLst>
        </pc:sldLayoutChg>
        <pc:sldLayoutChg chg="add">
          <pc:chgData name="Stijn Keller (1031575)" userId="920d78cf-3a38-41a7-8c92-a5eff3b62cef" providerId="ADAL" clId="{5EA61D0E-CAF0-4D55-8EAD-B404DA23E0DD}" dt="2023-03-25T09:01:26.114" v="2" actId="26606"/>
          <pc:sldLayoutMkLst>
            <pc:docMk/>
            <pc:sldMasterMk cId="3083628595" sldId="2147483699"/>
            <pc:sldLayoutMk cId="3940225597" sldId="2147483690"/>
          </pc:sldLayoutMkLst>
        </pc:sldLayoutChg>
        <pc:sldLayoutChg chg="add">
          <pc:chgData name="Stijn Keller (1031575)" userId="920d78cf-3a38-41a7-8c92-a5eff3b62cef" providerId="ADAL" clId="{5EA61D0E-CAF0-4D55-8EAD-B404DA23E0DD}" dt="2023-03-25T09:01:26.114" v="2" actId="26606"/>
          <pc:sldLayoutMkLst>
            <pc:docMk/>
            <pc:sldMasterMk cId="3083628595" sldId="2147483699"/>
            <pc:sldLayoutMk cId="3122357884" sldId="2147483691"/>
          </pc:sldLayoutMkLst>
        </pc:sldLayoutChg>
        <pc:sldLayoutChg chg="add">
          <pc:chgData name="Stijn Keller (1031575)" userId="920d78cf-3a38-41a7-8c92-a5eff3b62cef" providerId="ADAL" clId="{5EA61D0E-CAF0-4D55-8EAD-B404DA23E0DD}" dt="2023-03-25T09:01:26.114" v="2" actId="26606"/>
          <pc:sldLayoutMkLst>
            <pc:docMk/>
            <pc:sldMasterMk cId="3083628595" sldId="2147483699"/>
            <pc:sldLayoutMk cId="200286510" sldId="2147483692"/>
          </pc:sldLayoutMkLst>
        </pc:sldLayoutChg>
        <pc:sldLayoutChg chg="add">
          <pc:chgData name="Stijn Keller (1031575)" userId="920d78cf-3a38-41a7-8c92-a5eff3b62cef" providerId="ADAL" clId="{5EA61D0E-CAF0-4D55-8EAD-B404DA23E0DD}" dt="2023-03-25T09:01:26.114" v="2" actId="26606"/>
          <pc:sldLayoutMkLst>
            <pc:docMk/>
            <pc:sldMasterMk cId="3083628595" sldId="2147483699"/>
            <pc:sldLayoutMk cId="4227920055" sldId="2147483693"/>
          </pc:sldLayoutMkLst>
        </pc:sldLayoutChg>
        <pc:sldLayoutChg chg="add">
          <pc:chgData name="Stijn Keller (1031575)" userId="920d78cf-3a38-41a7-8c92-a5eff3b62cef" providerId="ADAL" clId="{5EA61D0E-CAF0-4D55-8EAD-B404DA23E0DD}" dt="2023-03-25T09:01:26.114" v="2" actId="26606"/>
          <pc:sldLayoutMkLst>
            <pc:docMk/>
            <pc:sldMasterMk cId="3083628595" sldId="2147483699"/>
            <pc:sldLayoutMk cId="2562641637" sldId="2147483694"/>
          </pc:sldLayoutMkLst>
        </pc:sldLayoutChg>
        <pc:sldLayoutChg chg="add">
          <pc:chgData name="Stijn Keller (1031575)" userId="920d78cf-3a38-41a7-8c92-a5eff3b62cef" providerId="ADAL" clId="{5EA61D0E-CAF0-4D55-8EAD-B404DA23E0DD}" dt="2023-03-25T09:01:26.114" v="2" actId="26606"/>
          <pc:sldLayoutMkLst>
            <pc:docMk/>
            <pc:sldMasterMk cId="3083628595" sldId="2147483699"/>
            <pc:sldLayoutMk cId="4123493768" sldId="2147483695"/>
          </pc:sldLayoutMkLst>
        </pc:sldLayoutChg>
        <pc:sldLayoutChg chg="add">
          <pc:chgData name="Stijn Keller (1031575)" userId="920d78cf-3a38-41a7-8c92-a5eff3b62cef" providerId="ADAL" clId="{5EA61D0E-CAF0-4D55-8EAD-B404DA23E0DD}" dt="2023-03-25T09:01:26.114" v="2" actId="26606"/>
          <pc:sldLayoutMkLst>
            <pc:docMk/>
            <pc:sldMasterMk cId="3083628595" sldId="2147483699"/>
            <pc:sldLayoutMk cId="2820915991" sldId="2147483696"/>
          </pc:sldLayoutMkLst>
        </pc:sldLayoutChg>
        <pc:sldLayoutChg chg="add">
          <pc:chgData name="Stijn Keller (1031575)" userId="920d78cf-3a38-41a7-8c92-a5eff3b62cef" providerId="ADAL" clId="{5EA61D0E-CAF0-4D55-8EAD-B404DA23E0DD}" dt="2023-03-25T09:01:26.114" v="2" actId="26606"/>
          <pc:sldLayoutMkLst>
            <pc:docMk/>
            <pc:sldMasterMk cId="3083628595" sldId="2147483699"/>
            <pc:sldLayoutMk cId="1357854501" sldId="2147483697"/>
          </pc:sldLayoutMkLst>
        </pc:sldLayoutChg>
        <pc:sldLayoutChg chg="add">
          <pc:chgData name="Stijn Keller (1031575)" userId="920d78cf-3a38-41a7-8c92-a5eff3b62cef" providerId="ADAL" clId="{5EA61D0E-CAF0-4D55-8EAD-B404DA23E0DD}" dt="2023-03-25T09:01:26.114" v="2" actId="26606"/>
          <pc:sldLayoutMkLst>
            <pc:docMk/>
            <pc:sldMasterMk cId="3083628595" sldId="2147483699"/>
            <pc:sldLayoutMk cId="2293349594" sldId="214748369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796AF-351E-4AAB-9B51-C8236A1432EC}" type="datetimeFigureOut">
              <a:rPr lang="nl-NL" smtClean="0"/>
              <a:t>27-3-2023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EADFC-BF4F-4260-8E5F-B1C3FFFF5A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6021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Openen: 5/7 minuten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AEADFC-BF4F-4260-8E5F-B1C3FFFF5AB9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2149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Doelen laten voorlezen: 2/3 minuten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AEADFC-BF4F-4260-8E5F-B1C3FFFF5AB9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6096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Uitleg t/m slide 12: 15 minuten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AEADFC-BF4F-4260-8E5F-B1C3FFFF5AB9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0968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Zelfstandig werken: rest van de les</a:t>
            </a:r>
          </a:p>
          <a:p>
            <a:r>
              <a:rPr lang="nl-NL" dirty="0"/>
              <a:t>5  Minuten voor tijd stop ik om de doelen te bekijken nog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AEADFC-BF4F-4260-8E5F-B1C3FFFF5AB9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854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A473-D82F-4EFF-9DF7-AE6D83C51288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23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2F1F0-FE2D-4C1C-B320-8CB9BE735F0F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854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7BD47B-C187-494C-812F-46BE0040B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B96C-10FD-4EBC-9029-9652B7535D02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4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8474-CC00-4A95-9D50-A41C12D1EEC4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401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8C8B4-7FBB-408F-BDB9-F0496874AFB2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225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EE20-A5E2-47D3-8F6D-A2BA7AB2E093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35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F4AA536-072F-4374-926E-17E038EC7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3382CF99-132F-413F-B7EF-71A5C33F2ED6}" type="datetime1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86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AE06-98E0-4D9F-A059-92C3548821BB}" type="datetime1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20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00CA-3DDC-4705-B840-978EF5EA0707}" type="datetime1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41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6D49-0BBA-4C5A-AD96-6448CA63451A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493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EB293-A316-472D-A8B4-6947CF1A12B7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51E4AC6-B446-4768-97EF-CA4B8261433B}"/>
              </a:ext>
            </a:extLst>
          </p:cNvPr>
          <p:cNvCxnSpPr>
            <a:cxnSpLocks/>
          </p:cNvCxnSpPr>
          <p:nvPr/>
        </p:nvCxnSpPr>
        <p:spPr>
          <a:xfrm>
            <a:off x="11689174" y="2172428"/>
            <a:ext cx="0" cy="3354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91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734BCCD4-CEB1-405B-A443-DD9CBCBEA552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28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aken.wikiwijs.nl/19254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8">
            <a:extLst>
              <a:ext uri="{FF2B5EF4-FFF2-40B4-BE49-F238E27FC236}">
                <a16:creationId xmlns:a16="http://schemas.microsoft.com/office/drawing/2014/main" id="{956C5C09-0043-4549-B800-2101B70D6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B7E2F724-2FB3-4D1D-A730-739B8654C0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3" name="Picture 3">
            <a:extLst>
              <a:ext uri="{FF2B5EF4-FFF2-40B4-BE49-F238E27FC236}">
                <a16:creationId xmlns:a16="http://schemas.microsoft.com/office/drawing/2014/main" id="{D6D69011-F918-934D-7D1F-F1431C9231C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40000"/>
          </a:blip>
          <a:srcRect t="25000"/>
          <a:stretch/>
        </p:blipFill>
        <p:spPr>
          <a:xfrm>
            <a:off x="-1" y="-2"/>
            <a:ext cx="12192001" cy="6858001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45EB327-95A2-142E-9EF1-024439D944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2" cy="2334248"/>
          </a:xfrm>
        </p:spPr>
        <p:txBody>
          <a:bodyPr anchor="t"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Licht en schaduw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A855B4E-9CAA-6BB1-F967-6BCD96BF04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870" y="4482450"/>
            <a:ext cx="5040785" cy="1724029"/>
          </a:xfrm>
        </p:spPr>
        <p:txBody>
          <a:bodyPr anchor="t"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27 maart </a:t>
            </a:r>
          </a:p>
          <a:p>
            <a:r>
              <a:rPr lang="nl-NL" dirty="0">
                <a:solidFill>
                  <a:srgbClr val="FFFFFF"/>
                </a:solidFill>
              </a:rPr>
              <a:t>2ah3</a:t>
            </a: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314" name="Picture 2" descr="Licht en Schaduw'is een verbazingwekkende reeks van sculpturen gemaakt van  licht en schaduw, ontworpen door de Japanse… | Shadow art, Amazing art,  Installation art">
            <a:extLst>
              <a:ext uri="{FF2B5EF4-FFF2-40B4-BE49-F238E27FC236}">
                <a16:creationId xmlns:a16="http://schemas.microsoft.com/office/drawing/2014/main" id="{DBBDEBE8-A5DE-BC70-64DA-F0FE8F08E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725" y="1071431"/>
            <a:ext cx="2926044" cy="448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567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E15A13-A385-09D5-70B4-097C6B874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Rekenen met schaduwen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61337A-2829-1DA6-740C-24F53CD69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lengte schaduw = N x lengte voorwerp</a:t>
            </a:r>
          </a:p>
          <a:p>
            <a:r>
              <a:rPr lang="nl-NL" b="1" dirty="0"/>
              <a:t>afstand scherm-lamp = N x afstand voorwerp-lamp</a:t>
            </a:r>
            <a:endParaRPr lang="nl-NL" dirty="0"/>
          </a:p>
        </p:txBody>
      </p:sp>
      <p:pic>
        <p:nvPicPr>
          <p:cNvPr id="4" name="Picture 2" descr="Kleurplaat lamp. Gratis kleurplaten om te printen - afb 22859.">
            <a:extLst>
              <a:ext uri="{FF2B5EF4-FFF2-40B4-BE49-F238E27FC236}">
                <a16:creationId xmlns:a16="http://schemas.microsoft.com/office/drawing/2014/main" id="{5BB2787F-DD3C-D762-3A65-9240B0EFB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62024" y="4129221"/>
            <a:ext cx="1128845" cy="159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1517B704-C08C-6412-014C-A7FE8D81596E}"/>
              </a:ext>
            </a:extLst>
          </p:cNvPr>
          <p:cNvSpPr/>
          <p:nvPr/>
        </p:nvSpPr>
        <p:spPr>
          <a:xfrm rot="16200000">
            <a:off x="6562336" y="4843158"/>
            <a:ext cx="2972584" cy="952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C2F3BF0E-E9B8-5C7E-A432-773CD4D5D398}"/>
              </a:ext>
            </a:extLst>
          </p:cNvPr>
          <p:cNvSpPr/>
          <p:nvPr/>
        </p:nvSpPr>
        <p:spPr>
          <a:xfrm>
            <a:off x="4616263" y="4361890"/>
            <a:ext cx="590550" cy="973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E52559F2-8C37-30C7-3132-E6F11E62193C}"/>
              </a:ext>
            </a:extLst>
          </p:cNvPr>
          <p:cNvSpPr/>
          <p:nvPr/>
        </p:nvSpPr>
        <p:spPr>
          <a:xfrm>
            <a:off x="2086739" y="4811805"/>
            <a:ext cx="236800" cy="233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A175E216-E85F-B151-D2BF-B8173462C782}"/>
              </a:ext>
            </a:extLst>
          </p:cNvPr>
          <p:cNvCxnSpPr>
            <a:stCxn id="7" idx="6"/>
          </p:cNvCxnSpPr>
          <p:nvPr/>
        </p:nvCxnSpPr>
        <p:spPr>
          <a:xfrm flipV="1">
            <a:off x="2323539" y="3532094"/>
            <a:ext cx="5772716" cy="1396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9CCAFE7A-328B-A291-BD2E-183C22D6B10F}"/>
              </a:ext>
            </a:extLst>
          </p:cNvPr>
          <p:cNvCxnSpPr>
            <a:cxnSpLocks/>
            <a:stCxn id="7" idx="6"/>
          </p:cNvCxnSpPr>
          <p:nvPr/>
        </p:nvCxnSpPr>
        <p:spPr>
          <a:xfrm>
            <a:off x="2323539" y="4928346"/>
            <a:ext cx="5610226" cy="10058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hoek 12">
            <a:extLst>
              <a:ext uri="{FF2B5EF4-FFF2-40B4-BE49-F238E27FC236}">
                <a16:creationId xmlns:a16="http://schemas.microsoft.com/office/drawing/2014/main" id="{89FDAF95-FC56-D2BF-A681-D8C8A333C517}"/>
              </a:ext>
            </a:extLst>
          </p:cNvPr>
          <p:cNvSpPr/>
          <p:nvPr/>
        </p:nvSpPr>
        <p:spPr>
          <a:xfrm rot="16200000">
            <a:off x="5786720" y="4558552"/>
            <a:ext cx="4482352" cy="11654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2B09AB0E-5D0B-5E83-B872-D702CC7BD860}"/>
              </a:ext>
            </a:extLst>
          </p:cNvPr>
          <p:cNvSpPr txBox="1"/>
          <p:nvPr/>
        </p:nvSpPr>
        <p:spPr>
          <a:xfrm>
            <a:off x="5204249" y="4675555"/>
            <a:ext cx="59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1m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F94B4E2-CE57-D289-A015-57A0BA11201F}"/>
              </a:ext>
            </a:extLst>
          </p:cNvPr>
          <p:cNvSpPr txBox="1"/>
          <p:nvPr/>
        </p:nvSpPr>
        <p:spPr>
          <a:xfrm>
            <a:off x="7481624" y="4578015"/>
            <a:ext cx="59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2m</a:t>
            </a:r>
          </a:p>
        </p:txBody>
      </p:sp>
    </p:spTree>
    <p:extLst>
      <p:ext uri="{BB962C8B-B14F-4D97-AF65-F5344CB8AC3E}">
        <p14:creationId xmlns:p14="http://schemas.microsoft.com/office/powerpoint/2010/main" val="1413513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E15A13-A385-09D5-70B4-097C6B874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Rekenen met schaduwen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61337A-2829-1DA6-740C-24F53CD69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lengte schaduw = N x lengte voorwerp</a:t>
            </a:r>
          </a:p>
          <a:p>
            <a:r>
              <a:rPr lang="nl-NL" b="1" dirty="0"/>
              <a:t>afstand scherm-lamp = N x afstand voorwerp-lamp</a:t>
            </a:r>
            <a:endParaRPr lang="nl-NL" dirty="0"/>
          </a:p>
        </p:txBody>
      </p:sp>
      <p:pic>
        <p:nvPicPr>
          <p:cNvPr id="4" name="Picture 2" descr="Kleurplaat lamp. Gratis kleurplaten om te printen - afb 22859.">
            <a:extLst>
              <a:ext uri="{FF2B5EF4-FFF2-40B4-BE49-F238E27FC236}">
                <a16:creationId xmlns:a16="http://schemas.microsoft.com/office/drawing/2014/main" id="{5BB2787F-DD3C-D762-3A65-9240B0EFB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62024" y="4129221"/>
            <a:ext cx="1128845" cy="159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1517B704-C08C-6412-014C-A7FE8D81596E}"/>
              </a:ext>
            </a:extLst>
          </p:cNvPr>
          <p:cNvSpPr/>
          <p:nvPr/>
        </p:nvSpPr>
        <p:spPr>
          <a:xfrm rot="16200000">
            <a:off x="5786720" y="4558552"/>
            <a:ext cx="4482352" cy="11654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C2F3BF0E-E9B8-5C7E-A432-773CD4D5D398}"/>
              </a:ext>
            </a:extLst>
          </p:cNvPr>
          <p:cNvSpPr/>
          <p:nvPr/>
        </p:nvSpPr>
        <p:spPr>
          <a:xfrm>
            <a:off x="4518211" y="3990694"/>
            <a:ext cx="697566" cy="16422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E52559F2-8C37-30C7-3132-E6F11E62193C}"/>
              </a:ext>
            </a:extLst>
          </p:cNvPr>
          <p:cNvSpPr/>
          <p:nvPr/>
        </p:nvSpPr>
        <p:spPr>
          <a:xfrm>
            <a:off x="2086739" y="4811805"/>
            <a:ext cx="236800" cy="233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A175E216-E85F-B151-D2BF-B8173462C782}"/>
              </a:ext>
            </a:extLst>
          </p:cNvPr>
          <p:cNvCxnSpPr>
            <a:cxnSpLocks/>
            <a:stCxn id="7" idx="6"/>
          </p:cNvCxnSpPr>
          <p:nvPr/>
        </p:nvCxnSpPr>
        <p:spPr>
          <a:xfrm flipV="1">
            <a:off x="2323539" y="2496110"/>
            <a:ext cx="5762629" cy="2432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9CCAFE7A-328B-A291-BD2E-183C22D6B10F}"/>
              </a:ext>
            </a:extLst>
          </p:cNvPr>
          <p:cNvCxnSpPr>
            <a:cxnSpLocks/>
            <a:stCxn id="7" idx="6"/>
          </p:cNvCxnSpPr>
          <p:nvPr/>
        </p:nvCxnSpPr>
        <p:spPr>
          <a:xfrm>
            <a:off x="2323539" y="4928346"/>
            <a:ext cx="8532720" cy="2826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>
            <a:extLst>
              <a:ext uri="{FF2B5EF4-FFF2-40B4-BE49-F238E27FC236}">
                <a16:creationId xmlns:a16="http://schemas.microsoft.com/office/drawing/2014/main" id="{F15D980E-BDF1-A328-D67B-FD3F528B2CCF}"/>
              </a:ext>
            </a:extLst>
          </p:cNvPr>
          <p:cNvSpPr txBox="1"/>
          <p:nvPr/>
        </p:nvSpPr>
        <p:spPr>
          <a:xfrm>
            <a:off x="5274526" y="4601694"/>
            <a:ext cx="59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2m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3738A53F-EDF9-ADF1-1A40-5FB2827A6EAE}"/>
              </a:ext>
            </a:extLst>
          </p:cNvPr>
          <p:cNvSpPr txBox="1"/>
          <p:nvPr/>
        </p:nvSpPr>
        <p:spPr>
          <a:xfrm>
            <a:off x="7368392" y="4616823"/>
            <a:ext cx="59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4m</a:t>
            </a:r>
          </a:p>
        </p:txBody>
      </p:sp>
    </p:spTree>
    <p:extLst>
      <p:ext uri="{BB962C8B-B14F-4D97-AF65-F5344CB8AC3E}">
        <p14:creationId xmlns:p14="http://schemas.microsoft.com/office/powerpoint/2010/main" val="778712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E15A13-A385-09D5-70B4-097C6B874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Rekenen met schaduwen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61337A-2829-1DA6-740C-24F53CD69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lengte schaduw = N x lengte voorwerp</a:t>
            </a:r>
          </a:p>
          <a:p>
            <a:r>
              <a:rPr lang="nl-NL" b="1" dirty="0"/>
              <a:t>afstand scherm-lamp = N x afstand voorwerp-lamp</a:t>
            </a:r>
            <a:endParaRPr lang="nl-NL" dirty="0"/>
          </a:p>
        </p:txBody>
      </p:sp>
      <p:pic>
        <p:nvPicPr>
          <p:cNvPr id="4" name="Picture 2" descr="Kleurplaat lamp. Gratis kleurplaten om te printen - afb 22859.">
            <a:extLst>
              <a:ext uri="{FF2B5EF4-FFF2-40B4-BE49-F238E27FC236}">
                <a16:creationId xmlns:a16="http://schemas.microsoft.com/office/drawing/2014/main" id="{5BB2787F-DD3C-D762-3A65-9240B0EFB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62024" y="4129221"/>
            <a:ext cx="1128845" cy="159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1517B704-C08C-6412-014C-A7FE8D81596E}"/>
              </a:ext>
            </a:extLst>
          </p:cNvPr>
          <p:cNvSpPr/>
          <p:nvPr/>
        </p:nvSpPr>
        <p:spPr>
          <a:xfrm rot="16200000">
            <a:off x="6562336" y="4843158"/>
            <a:ext cx="2972584" cy="952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C2F3BF0E-E9B8-5C7E-A432-773CD4D5D398}"/>
              </a:ext>
            </a:extLst>
          </p:cNvPr>
          <p:cNvSpPr/>
          <p:nvPr/>
        </p:nvSpPr>
        <p:spPr>
          <a:xfrm>
            <a:off x="4616263" y="4361890"/>
            <a:ext cx="590550" cy="973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E52559F2-8C37-30C7-3132-E6F11E62193C}"/>
              </a:ext>
            </a:extLst>
          </p:cNvPr>
          <p:cNvSpPr/>
          <p:nvPr/>
        </p:nvSpPr>
        <p:spPr>
          <a:xfrm>
            <a:off x="2086739" y="4811805"/>
            <a:ext cx="236800" cy="233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A175E216-E85F-B151-D2BF-B8173462C782}"/>
              </a:ext>
            </a:extLst>
          </p:cNvPr>
          <p:cNvCxnSpPr>
            <a:stCxn id="7" idx="6"/>
          </p:cNvCxnSpPr>
          <p:nvPr/>
        </p:nvCxnSpPr>
        <p:spPr>
          <a:xfrm flipV="1">
            <a:off x="2323539" y="3532094"/>
            <a:ext cx="5772716" cy="1396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9CCAFE7A-328B-A291-BD2E-183C22D6B10F}"/>
              </a:ext>
            </a:extLst>
          </p:cNvPr>
          <p:cNvCxnSpPr>
            <a:cxnSpLocks/>
            <a:stCxn id="7" idx="6"/>
          </p:cNvCxnSpPr>
          <p:nvPr/>
        </p:nvCxnSpPr>
        <p:spPr>
          <a:xfrm>
            <a:off x="2323539" y="4928346"/>
            <a:ext cx="5610226" cy="10058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hoek 12">
            <a:extLst>
              <a:ext uri="{FF2B5EF4-FFF2-40B4-BE49-F238E27FC236}">
                <a16:creationId xmlns:a16="http://schemas.microsoft.com/office/drawing/2014/main" id="{89FDAF95-FC56-D2BF-A681-D8C8A333C517}"/>
              </a:ext>
            </a:extLst>
          </p:cNvPr>
          <p:cNvSpPr/>
          <p:nvPr/>
        </p:nvSpPr>
        <p:spPr>
          <a:xfrm rot="16200000">
            <a:off x="5786720" y="4558552"/>
            <a:ext cx="4482352" cy="11654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2B09AB0E-5D0B-5E83-B872-D702CC7BD860}"/>
              </a:ext>
            </a:extLst>
          </p:cNvPr>
          <p:cNvSpPr txBox="1"/>
          <p:nvPr/>
        </p:nvSpPr>
        <p:spPr>
          <a:xfrm>
            <a:off x="5204249" y="4675555"/>
            <a:ext cx="577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1m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F94B4E2-CE57-D289-A015-57A0BA11201F}"/>
              </a:ext>
            </a:extLst>
          </p:cNvPr>
          <p:cNvSpPr txBox="1"/>
          <p:nvPr/>
        </p:nvSpPr>
        <p:spPr>
          <a:xfrm>
            <a:off x="7481624" y="4578015"/>
            <a:ext cx="59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2m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E051A08F-67DD-4196-914D-04A7561F8A9A}"/>
              </a:ext>
            </a:extLst>
          </p:cNvPr>
          <p:cNvSpPr txBox="1"/>
          <p:nvPr/>
        </p:nvSpPr>
        <p:spPr>
          <a:xfrm>
            <a:off x="3271778" y="5151015"/>
            <a:ext cx="59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2m</a:t>
            </a:r>
          </a:p>
        </p:txBody>
      </p:sp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D2AF2BBB-68C9-8A62-1776-3543D4209271}"/>
              </a:ext>
            </a:extLst>
          </p:cNvPr>
          <p:cNvCxnSpPr>
            <a:cxnSpLocks/>
          </p:cNvCxnSpPr>
          <p:nvPr/>
        </p:nvCxnSpPr>
        <p:spPr>
          <a:xfrm>
            <a:off x="2428875" y="5044887"/>
            <a:ext cx="211455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383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E15A13-A385-09D5-70B4-097C6B874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395" y="768858"/>
            <a:ext cx="5021182" cy="4870457"/>
          </a:xfrm>
        </p:spPr>
        <p:txBody>
          <a:bodyPr/>
          <a:lstStyle/>
          <a:p>
            <a:r>
              <a:rPr lang="nl-NL" dirty="0"/>
              <a:t>Rekenen met schaduwen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61337A-2829-1DA6-740C-24F53CD69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6425" y="969263"/>
            <a:ext cx="5021182" cy="4870457"/>
          </a:xfrm>
        </p:spPr>
        <p:txBody>
          <a:bodyPr/>
          <a:lstStyle/>
          <a:p>
            <a:r>
              <a:rPr lang="nl-NL" b="1" dirty="0"/>
              <a:t>lengte schaduw = N x lengte voorwerp</a:t>
            </a:r>
          </a:p>
          <a:p>
            <a:r>
              <a:rPr lang="nl-NL" b="1" dirty="0"/>
              <a:t>afstand scherm-lamp = N x afstand voorwerp-lamp</a:t>
            </a:r>
            <a:endParaRPr lang="nl-NL" dirty="0"/>
          </a:p>
        </p:txBody>
      </p:sp>
      <p:pic>
        <p:nvPicPr>
          <p:cNvPr id="4" name="Picture 2" descr="Kleurplaat lamp. Gratis kleurplaten om te printen - afb 22859.">
            <a:extLst>
              <a:ext uri="{FF2B5EF4-FFF2-40B4-BE49-F238E27FC236}">
                <a16:creationId xmlns:a16="http://schemas.microsoft.com/office/drawing/2014/main" id="{5BB2787F-DD3C-D762-3A65-9240B0EFB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62024" y="4129221"/>
            <a:ext cx="1128845" cy="159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1517B704-C08C-6412-014C-A7FE8D81596E}"/>
              </a:ext>
            </a:extLst>
          </p:cNvPr>
          <p:cNvSpPr/>
          <p:nvPr/>
        </p:nvSpPr>
        <p:spPr>
          <a:xfrm rot="16200000">
            <a:off x="6562336" y="4843158"/>
            <a:ext cx="2972584" cy="952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C2F3BF0E-E9B8-5C7E-A432-773CD4D5D398}"/>
              </a:ext>
            </a:extLst>
          </p:cNvPr>
          <p:cNvSpPr/>
          <p:nvPr/>
        </p:nvSpPr>
        <p:spPr>
          <a:xfrm>
            <a:off x="3538658" y="4361890"/>
            <a:ext cx="590550" cy="973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E52559F2-8C37-30C7-3132-E6F11E62193C}"/>
              </a:ext>
            </a:extLst>
          </p:cNvPr>
          <p:cNvSpPr/>
          <p:nvPr/>
        </p:nvSpPr>
        <p:spPr>
          <a:xfrm>
            <a:off x="2086739" y="4811805"/>
            <a:ext cx="236800" cy="233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A175E216-E85F-B151-D2BF-B8173462C782}"/>
              </a:ext>
            </a:extLst>
          </p:cNvPr>
          <p:cNvCxnSpPr>
            <a:cxnSpLocks/>
            <a:stCxn id="7" idx="6"/>
            <a:endCxn id="13" idx="3"/>
          </p:cNvCxnSpPr>
          <p:nvPr/>
        </p:nvCxnSpPr>
        <p:spPr>
          <a:xfrm flipV="1">
            <a:off x="2323539" y="2375647"/>
            <a:ext cx="5704357" cy="25526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9CCAFE7A-328B-A291-BD2E-183C22D6B10F}"/>
              </a:ext>
            </a:extLst>
          </p:cNvPr>
          <p:cNvCxnSpPr>
            <a:cxnSpLocks/>
            <a:stCxn id="7" idx="6"/>
            <a:endCxn id="13" idx="1"/>
          </p:cNvCxnSpPr>
          <p:nvPr/>
        </p:nvCxnSpPr>
        <p:spPr>
          <a:xfrm>
            <a:off x="2323539" y="4928346"/>
            <a:ext cx="5704357" cy="19296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hoek 12">
            <a:extLst>
              <a:ext uri="{FF2B5EF4-FFF2-40B4-BE49-F238E27FC236}">
                <a16:creationId xmlns:a16="http://schemas.microsoft.com/office/drawing/2014/main" id="{89FDAF95-FC56-D2BF-A681-D8C8A333C517}"/>
              </a:ext>
            </a:extLst>
          </p:cNvPr>
          <p:cNvSpPr/>
          <p:nvPr/>
        </p:nvSpPr>
        <p:spPr>
          <a:xfrm rot="16200000">
            <a:off x="5786720" y="4558552"/>
            <a:ext cx="4482352" cy="11654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D15BE1D0-17FA-81B2-BA59-A4BDA95522AD}"/>
              </a:ext>
            </a:extLst>
          </p:cNvPr>
          <p:cNvCxnSpPr>
            <a:cxnSpLocks/>
          </p:cNvCxnSpPr>
          <p:nvPr/>
        </p:nvCxnSpPr>
        <p:spPr>
          <a:xfrm>
            <a:off x="2428875" y="5044887"/>
            <a:ext cx="10287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kstvak 14">
            <a:extLst>
              <a:ext uri="{FF2B5EF4-FFF2-40B4-BE49-F238E27FC236}">
                <a16:creationId xmlns:a16="http://schemas.microsoft.com/office/drawing/2014/main" id="{AC396D78-022D-FAEB-6947-96E8199938DC}"/>
              </a:ext>
            </a:extLst>
          </p:cNvPr>
          <p:cNvSpPr txBox="1"/>
          <p:nvPr/>
        </p:nvSpPr>
        <p:spPr>
          <a:xfrm>
            <a:off x="2654512" y="5121404"/>
            <a:ext cx="577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1m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50B2265A-9706-F333-9116-5154DB620993}"/>
              </a:ext>
            </a:extLst>
          </p:cNvPr>
          <p:cNvSpPr txBox="1"/>
          <p:nvPr/>
        </p:nvSpPr>
        <p:spPr>
          <a:xfrm>
            <a:off x="4280443" y="4655543"/>
            <a:ext cx="577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1m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DEE1ECB-756B-30F3-A536-1F06B42BCB4A}"/>
              </a:ext>
            </a:extLst>
          </p:cNvPr>
          <p:cNvSpPr txBox="1"/>
          <p:nvPr/>
        </p:nvSpPr>
        <p:spPr>
          <a:xfrm>
            <a:off x="7392199" y="4639162"/>
            <a:ext cx="577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4m</a:t>
            </a:r>
          </a:p>
        </p:txBody>
      </p:sp>
    </p:spTree>
    <p:extLst>
      <p:ext uri="{BB962C8B-B14F-4D97-AF65-F5344CB8AC3E}">
        <p14:creationId xmlns:p14="http://schemas.microsoft.com/office/powerpoint/2010/main" val="1345641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E03AE8-2491-E503-0CC0-AE2BC671D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 = </a:t>
            </a:r>
            <a:r>
              <a:rPr lang="nl-NL" dirty="0" err="1"/>
              <a:t>Ls</a:t>
            </a:r>
            <a:r>
              <a:rPr lang="nl-NL" dirty="0"/>
              <a:t> / </a:t>
            </a:r>
            <a:r>
              <a:rPr lang="nl-NL" dirty="0" err="1"/>
              <a:t>Lv</a:t>
            </a:r>
            <a:endParaRPr lang="nl-NL" dirty="0"/>
          </a:p>
          <a:p>
            <a:r>
              <a:rPr lang="nl-NL" dirty="0"/>
              <a:t>N = B / V 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E9B6FE98-0F4C-9F28-DA99-FCEA4E37032B}"/>
              </a:ext>
            </a:extLst>
          </p:cNvPr>
          <p:cNvSpPr txBox="1">
            <a:spLocks/>
          </p:cNvSpPr>
          <p:nvPr/>
        </p:nvSpPr>
        <p:spPr>
          <a:xfrm>
            <a:off x="508651" y="993771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8640" indent="-27432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/>
              <a:t>lengte schaduw = N x lengte voorwerp</a:t>
            </a:r>
          </a:p>
          <a:p>
            <a:r>
              <a:rPr lang="nl-NL" b="1"/>
              <a:t>afstand scherm-lamp = N x afstand voorwerp-lamp</a:t>
            </a:r>
            <a:endParaRPr lang="nl-NL" dirty="0"/>
          </a:p>
        </p:txBody>
      </p:sp>
      <p:pic>
        <p:nvPicPr>
          <p:cNvPr id="5" name="Picture 2" descr="Kleurplaat lamp. Gratis kleurplaten om te printen - afb 22859.">
            <a:extLst>
              <a:ext uri="{FF2B5EF4-FFF2-40B4-BE49-F238E27FC236}">
                <a16:creationId xmlns:a16="http://schemas.microsoft.com/office/drawing/2014/main" id="{B28E5653-45ED-CDCC-3855-DBBB0F23C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62024" y="4129221"/>
            <a:ext cx="1128845" cy="159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ED2A40B0-5338-B002-D9F1-F1DB8A0798C0}"/>
              </a:ext>
            </a:extLst>
          </p:cNvPr>
          <p:cNvSpPr/>
          <p:nvPr/>
        </p:nvSpPr>
        <p:spPr>
          <a:xfrm rot="16200000">
            <a:off x="6562336" y="4843158"/>
            <a:ext cx="2972584" cy="952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42D4F90-F8A2-225B-9F63-406D88F31314}"/>
              </a:ext>
            </a:extLst>
          </p:cNvPr>
          <p:cNvSpPr/>
          <p:nvPr/>
        </p:nvSpPr>
        <p:spPr>
          <a:xfrm>
            <a:off x="4616263" y="4361890"/>
            <a:ext cx="590550" cy="973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CD8B2754-95B7-DD95-C1A8-0AEFF07CEB89}"/>
              </a:ext>
            </a:extLst>
          </p:cNvPr>
          <p:cNvSpPr/>
          <p:nvPr/>
        </p:nvSpPr>
        <p:spPr>
          <a:xfrm>
            <a:off x="2086739" y="4811805"/>
            <a:ext cx="236800" cy="233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A9863909-C64C-E208-BC00-B24399DBFB05}"/>
              </a:ext>
            </a:extLst>
          </p:cNvPr>
          <p:cNvCxnSpPr>
            <a:stCxn id="8" idx="6"/>
          </p:cNvCxnSpPr>
          <p:nvPr/>
        </p:nvCxnSpPr>
        <p:spPr>
          <a:xfrm flipV="1">
            <a:off x="2323539" y="3532094"/>
            <a:ext cx="5772716" cy="1396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6E75F99D-8C01-9C8A-AFAE-B9AC987243E7}"/>
              </a:ext>
            </a:extLst>
          </p:cNvPr>
          <p:cNvCxnSpPr>
            <a:cxnSpLocks/>
            <a:stCxn id="8" idx="6"/>
          </p:cNvCxnSpPr>
          <p:nvPr/>
        </p:nvCxnSpPr>
        <p:spPr>
          <a:xfrm>
            <a:off x="2323539" y="4928346"/>
            <a:ext cx="5610226" cy="10058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hoek 10">
            <a:extLst>
              <a:ext uri="{FF2B5EF4-FFF2-40B4-BE49-F238E27FC236}">
                <a16:creationId xmlns:a16="http://schemas.microsoft.com/office/drawing/2014/main" id="{86AF0EEF-85AF-6BE3-B0BB-CBF1C2440036}"/>
              </a:ext>
            </a:extLst>
          </p:cNvPr>
          <p:cNvSpPr/>
          <p:nvPr/>
        </p:nvSpPr>
        <p:spPr>
          <a:xfrm rot="16200000">
            <a:off x="5786720" y="4558552"/>
            <a:ext cx="4482352" cy="11654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9545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E03AE8-2491-E503-0CC0-AE2BC671D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 = </a:t>
            </a:r>
            <a:r>
              <a:rPr lang="nl-NL" dirty="0" err="1"/>
              <a:t>Ls</a:t>
            </a:r>
            <a:r>
              <a:rPr lang="nl-NL" dirty="0"/>
              <a:t> / </a:t>
            </a:r>
            <a:r>
              <a:rPr lang="nl-NL" dirty="0" err="1"/>
              <a:t>Lv</a:t>
            </a:r>
            <a:endParaRPr lang="nl-NL" dirty="0"/>
          </a:p>
          <a:p>
            <a:r>
              <a:rPr lang="nl-NL" dirty="0"/>
              <a:t>N = B / V 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E9B6FE98-0F4C-9F28-DA99-FCEA4E37032B}"/>
              </a:ext>
            </a:extLst>
          </p:cNvPr>
          <p:cNvSpPr txBox="1">
            <a:spLocks/>
          </p:cNvSpPr>
          <p:nvPr/>
        </p:nvSpPr>
        <p:spPr>
          <a:xfrm>
            <a:off x="508651" y="993771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8640" indent="-27432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lengte schaduw = N x lengte voorwerp</a:t>
            </a:r>
          </a:p>
          <a:p>
            <a:r>
              <a:rPr lang="nl-NL" b="1" dirty="0"/>
              <a:t>afstand scherm-lamp = N x afstand voorwerp-lamp</a:t>
            </a:r>
          </a:p>
          <a:p>
            <a:endParaRPr lang="nl-NL" b="1" dirty="0"/>
          </a:p>
          <a:p>
            <a:r>
              <a:rPr lang="nl-NL" dirty="0"/>
              <a:t>B = ?</a:t>
            </a:r>
          </a:p>
          <a:p>
            <a:endParaRPr lang="nl-NL" dirty="0"/>
          </a:p>
          <a:p>
            <a:endParaRPr lang="nl-NL" b="1" dirty="0"/>
          </a:p>
          <a:p>
            <a:endParaRPr lang="nl-NL" dirty="0"/>
          </a:p>
        </p:txBody>
      </p:sp>
      <p:pic>
        <p:nvPicPr>
          <p:cNvPr id="5" name="Picture 2" descr="Kleurplaat lamp. Gratis kleurplaten om te printen - afb 22859.">
            <a:extLst>
              <a:ext uri="{FF2B5EF4-FFF2-40B4-BE49-F238E27FC236}">
                <a16:creationId xmlns:a16="http://schemas.microsoft.com/office/drawing/2014/main" id="{B28E5653-45ED-CDCC-3855-DBBB0F23C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62024" y="4129221"/>
            <a:ext cx="1128845" cy="159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ED2A40B0-5338-B002-D9F1-F1DB8A0798C0}"/>
              </a:ext>
            </a:extLst>
          </p:cNvPr>
          <p:cNvSpPr/>
          <p:nvPr/>
        </p:nvSpPr>
        <p:spPr>
          <a:xfrm rot="16200000">
            <a:off x="6562336" y="4843158"/>
            <a:ext cx="2972584" cy="952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42D4F90-F8A2-225B-9F63-406D88F31314}"/>
              </a:ext>
            </a:extLst>
          </p:cNvPr>
          <p:cNvSpPr/>
          <p:nvPr/>
        </p:nvSpPr>
        <p:spPr>
          <a:xfrm>
            <a:off x="4616263" y="4361890"/>
            <a:ext cx="590550" cy="973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CD8B2754-95B7-DD95-C1A8-0AEFF07CEB89}"/>
              </a:ext>
            </a:extLst>
          </p:cNvPr>
          <p:cNvSpPr/>
          <p:nvPr/>
        </p:nvSpPr>
        <p:spPr>
          <a:xfrm>
            <a:off x="2086739" y="4811805"/>
            <a:ext cx="236800" cy="233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A9863909-C64C-E208-BC00-B24399DBFB05}"/>
              </a:ext>
            </a:extLst>
          </p:cNvPr>
          <p:cNvCxnSpPr>
            <a:stCxn id="8" idx="6"/>
          </p:cNvCxnSpPr>
          <p:nvPr/>
        </p:nvCxnSpPr>
        <p:spPr>
          <a:xfrm flipV="1">
            <a:off x="2323539" y="3532094"/>
            <a:ext cx="5772716" cy="1396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6E75F99D-8C01-9C8A-AFAE-B9AC987243E7}"/>
              </a:ext>
            </a:extLst>
          </p:cNvPr>
          <p:cNvCxnSpPr>
            <a:cxnSpLocks/>
            <a:stCxn id="8" idx="6"/>
          </p:cNvCxnSpPr>
          <p:nvPr/>
        </p:nvCxnSpPr>
        <p:spPr>
          <a:xfrm>
            <a:off x="2323539" y="4928346"/>
            <a:ext cx="5610226" cy="10058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hoek 10">
            <a:extLst>
              <a:ext uri="{FF2B5EF4-FFF2-40B4-BE49-F238E27FC236}">
                <a16:creationId xmlns:a16="http://schemas.microsoft.com/office/drawing/2014/main" id="{86AF0EEF-85AF-6BE3-B0BB-CBF1C2440036}"/>
              </a:ext>
            </a:extLst>
          </p:cNvPr>
          <p:cNvSpPr/>
          <p:nvPr/>
        </p:nvSpPr>
        <p:spPr>
          <a:xfrm rot="16200000">
            <a:off x="5786720" y="4558552"/>
            <a:ext cx="4482352" cy="11654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Picture 2" descr="Kleurplaat lamp. Gratis kleurplaten om te printen - afb 22859.">
            <a:extLst>
              <a:ext uri="{FF2B5EF4-FFF2-40B4-BE49-F238E27FC236}">
                <a16:creationId xmlns:a16="http://schemas.microsoft.com/office/drawing/2014/main" id="{65CFA6CB-5DFE-4C2A-B7B5-74D278BB9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62024" y="4129221"/>
            <a:ext cx="1128845" cy="159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hthoek 11">
            <a:extLst>
              <a:ext uri="{FF2B5EF4-FFF2-40B4-BE49-F238E27FC236}">
                <a16:creationId xmlns:a16="http://schemas.microsoft.com/office/drawing/2014/main" id="{30BC8890-171A-DF94-9AAE-394DDA378C1F}"/>
              </a:ext>
            </a:extLst>
          </p:cNvPr>
          <p:cNvSpPr/>
          <p:nvPr/>
        </p:nvSpPr>
        <p:spPr>
          <a:xfrm rot="16200000">
            <a:off x="6562336" y="4843158"/>
            <a:ext cx="2972584" cy="952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B3FD7963-6A4A-2DC0-BC35-8C98BCBAF296}"/>
              </a:ext>
            </a:extLst>
          </p:cNvPr>
          <p:cNvSpPr/>
          <p:nvPr/>
        </p:nvSpPr>
        <p:spPr>
          <a:xfrm>
            <a:off x="4616263" y="4361890"/>
            <a:ext cx="590550" cy="973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Ovaal 13">
            <a:extLst>
              <a:ext uri="{FF2B5EF4-FFF2-40B4-BE49-F238E27FC236}">
                <a16:creationId xmlns:a16="http://schemas.microsoft.com/office/drawing/2014/main" id="{7072B105-454D-671E-D9E5-9A37FA19CF81}"/>
              </a:ext>
            </a:extLst>
          </p:cNvPr>
          <p:cNvSpPr/>
          <p:nvPr/>
        </p:nvSpPr>
        <p:spPr>
          <a:xfrm>
            <a:off x="2086739" y="4811805"/>
            <a:ext cx="236800" cy="233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7809762C-7485-D75C-CC20-3CF4C0DFEEB0}"/>
              </a:ext>
            </a:extLst>
          </p:cNvPr>
          <p:cNvCxnSpPr>
            <a:stCxn id="14" idx="6"/>
          </p:cNvCxnSpPr>
          <p:nvPr/>
        </p:nvCxnSpPr>
        <p:spPr>
          <a:xfrm flipV="1">
            <a:off x="2323539" y="3532094"/>
            <a:ext cx="5772716" cy="1396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48DE570B-9DC2-4293-C827-A8579520075F}"/>
              </a:ext>
            </a:extLst>
          </p:cNvPr>
          <p:cNvCxnSpPr>
            <a:cxnSpLocks/>
            <a:stCxn id="14" idx="6"/>
          </p:cNvCxnSpPr>
          <p:nvPr/>
        </p:nvCxnSpPr>
        <p:spPr>
          <a:xfrm>
            <a:off x="2323539" y="4928346"/>
            <a:ext cx="5610226" cy="10058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hoek 16">
            <a:extLst>
              <a:ext uri="{FF2B5EF4-FFF2-40B4-BE49-F238E27FC236}">
                <a16:creationId xmlns:a16="http://schemas.microsoft.com/office/drawing/2014/main" id="{DCCBDF2A-9E45-E114-FA78-6F574B79CE0E}"/>
              </a:ext>
            </a:extLst>
          </p:cNvPr>
          <p:cNvSpPr/>
          <p:nvPr/>
        </p:nvSpPr>
        <p:spPr>
          <a:xfrm rot="16200000">
            <a:off x="5786720" y="4558552"/>
            <a:ext cx="4482352" cy="11654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658E8186-3654-3884-4AD8-1DA5D1C8F4C0}"/>
              </a:ext>
            </a:extLst>
          </p:cNvPr>
          <p:cNvSpPr txBox="1"/>
          <p:nvPr/>
        </p:nvSpPr>
        <p:spPr>
          <a:xfrm>
            <a:off x="5204249" y="4675555"/>
            <a:ext cx="577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1m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DC4C0109-DC71-C202-2420-B5274B8C5F52}"/>
              </a:ext>
            </a:extLst>
          </p:cNvPr>
          <p:cNvSpPr txBox="1"/>
          <p:nvPr/>
        </p:nvSpPr>
        <p:spPr>
          <a:xfrm>
            <a:off x="7481624" y="4578015"/>
            <a:ext cx="59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2m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BBCAC9E0-8B90-260D-1403-9748BE88B205}"/>
              </a:ext>
            </a:extLst>
          </p:cNvPr>
          <p:cNvSpPr txBox="1"/>
          <p:nvPr/>
        </p:nvSpPr>
        <p:spPr>
          <a:xfrm>
            <a:off x="3271778" y="5151015"/>
            <a:ext cx="59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2m</a:t>
            </a:r>
          </a:p>
        </p:txBody>
      </p:sp>
      <p:cxnSp>
        <p:nvCxnSpPr>
          <p:cNvPr id="21" name="Rechte verbindingslijn met pijl 20">
            <a:extLst>
              <a:ext uri="{FF2B5EF4-FFF2-40B4-BE49-F238E27FC236}">
                <a16:creationId xmlns:a16="http://schemas.microsoft.com/office/drawing/2014/main" id="{38B2F201-0EAC-6953-4326-19039380D801}"/>
              </a:ext>
            </a:extLst>
          </p:cNvPr>
          <p:cNvCxnSpPr>
            <a:cxnSpLocks/>
          </p:cNvCxnSpPr>
          <p:nvPr/>
        </p:nvCxnSpPr>
        <p:spPr>
          <a:xfrm>
            <a:off x="2428875" y="5044887"/>
            <a:ext cx="211455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9138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1" name="Rectangle 6150">
            <a:extLst>
              <a:ext uri="{FF2B5EF4-FFF2-40B4-BE49-F238E27FC236}">
                <a16:creationId xmlns:a16="http://schemas.microsoft.com/office/drawing/2014/main" id="{34C0330F-1D4F-4552-B799-615DD237B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A529D8B-E9BD-CF80-14D9-FCA5D7F5B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9437" y="856424"/>
            <a:ext cx="5021183" cy="19341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NL" sz="4200"/>
              <a:t>Werken </a:t>
            </a:r>
            <a:br>
              <a:rPr lang="nl-NL" sz="4200"/>
            </a:br>
            <a:br>
              <a:rPr lang="nl-NL" sz="4200"/>
            </a:br>
            <a:endParaRPr lang="nl-NL" sz="4200"/>
          </a:p>
        </p:txBody>
      </p:sp>
      <p:sp>
        <p:nvSpPr>
          <p:cNvPr id="6153" name="Rectangle 6152">
            <a:extLst>
              <a:ext uri="{FF2B5EF4-FFF2-40B4-BE49-F238E27FC236}">
                <a16:creationId xmlns:a16="http://schemas.microsoft.com/office/drawing/2014/main" id="{C1F1676C-F2A4-4F2A-95E0-0AAB699576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52947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160 beste ideeën over Schaduwkunst | schaduwkunst, schaduw, 3d papier kunst">
            <a:extLst>
              <a:ext uri="{FF2B5EF4-FFF2-40B4-BE49-F238E27FC236}">
                <a16:creationId xmlns:a16="http://schemas.microsoft.com/office/drawing/2014/main" id="{74E54E90-3537-7AAA-A557-084DFBBF1C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1011" y="1063707"/>
            <a:ext cx="5028041" cy="502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1D473F-186D-B84A-8269-0A44E06A4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2947" y="3172570"/>
            <a:ext cx="4945183" cy="3016294"/>
          </a:xfrm>
        </p:spPr>
        <p:txBody>
          <a:bodyPr>
            <a:normAutofit/>
          </a:bodyPr>
          <a:lstStyle/>
          <a:p>
            <a:r>
              <a:rPr lang="nl-NL" dirty="0"/>
              <a:t>Maak opgave 8 t/m 16 - 19 t/m 21 (HW)</a:t>
            </a:r>
          </a:p>
          <a:p>
            <a:r>
              <a:rPr lang="nl-NL" dirty="0"/>
              <a:t>Klaar? Maak 22 t/m 26</a:t>
            </a:r>
          </a:p>
          <a:p>
            <a:r>
              <a:rPr lang="nl-NL" dirty="0"/>
              <a:t>Werk rustig tot het eind van de les</a:t>
            </a:r>
          </a:p>
        </p:txBody>
      </p:sp>
      <p:sp>
        <p:nvSpPr>
          <p:cNvPr id="6155" name="Rectangle 6154">
            <a:extLst>
              <a:ext uri="{FF2B5EF4-FFF2-40B4-BE49-F238E27FC236}">
                <a16:creationId xmlns:a16="http://schemas.microsoft.com/office/drawing/2014/main" id="{9322A652-16AB-4D19-AA9B-F65C11236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9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1310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D51DE8-B85B-BB5F-342C-2C8DF3328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9833" y="1183196"/>
            <a:ext cx="1015655" cy="888492"/>
          </a:xfrm>
        </p:spPr>
        <p:txBody>
          <a:bodyPr>
            <a:normAutofit fontScale="90000"/>
          </a:bodyPr>
          <a:lstStyle/>
          <a:p>
            <a:r>
              <a:rPr lang="nl-NL" dirty="0"/>
              <a:t>nu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0FD1E4-BFBB-37CC-B8FF-425C0F314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7054EF5-4020-E85D-9A8B-402C52D66DA9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nl-NL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5B89F2E3-A2B7-DAC0-CEA2-21E800F8E9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56" y="1933576"/>
            <a:ext cx="11700022" cy="3437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48AB1C88-AEE3-7C22-1A7B-28E378F5A5DB}"/>
              </a:ext>
            </a:extLst>
          </p:cNvPr>
          <p:cNvSpPr/>
          <p:nvPr/>
        </p:nvSpPr>
        <p:spPr>
          <a:xfrm>
            <a:off x="590550" y="2209800"/>
            <a:ext cx="5962650" cy="76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3639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AA3B297-9683-4E38-89FA-062C53E13F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61CAE3-0AE8-2102-697E-E1D4C59BE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6160"/>
            <a:ext cx="8686800" cy="1934172"/>
          </a:xfrm>
        </p:spPr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B8D7907-8AB9-4E98-A576-1A13AECED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9" y="508090"/>
            <a:ext cx="873252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C4BE8F0-52EE-04C6-FA24-EB5FB6DB0E0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56" y="2144760"/>
            <a:ext cx="10981125" cy="3225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0983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E0560C-D97D-B74B-6D85-4ECFD45EC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wikiwijs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C77693-F8FF-76C2-1C0B-0E329601D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31339"/>
            <a:ext cx="5021182" cy="4870457"/>
          </a:xfrm>
        </p:spPr>
        <p:txBody>
          <a:bodyPr/>
          <a:lstStyle/>
          <a:p>
            <a:r>
              <a:rPr lang="nl-NL" dirty="0">
                <a:hlinkClick r:id="rId2"/>
              </a:rPr>
              <a:t>https://maken.wikiwijs.nl/192549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1343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0BAA99-4A11-36C3-5C33-391ED9189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650" y="893064"/>
            <a:ext cx="5021182" cy="4870457"/>
          </a:xfrm>
        </p:spPr>
        <p:txBody>
          <a:bodyPr/>
          <a:lstStyle/>
          <a:p>
            <a:r>
              <a:rPr lang="nl-NL" dirty="0"/>
              <a:t>Lichtbundels</a:t>
            </a:r>
            <a:br>
              <a:rPr lang="nl-NL" dirty="0"/>
            </a:br>
            <a:br>
              <a:rPr lang="nl-NL" dirty="0"/>
            </a:br>
            <a:r>
              <a:rPr lang="nl-NL" sz="3600" b="0" dirty="0"/>
              <a:t>divergent</a:t>
            </a:r>
            <a:br>
              <a:rPr lang="nl-NL" sz="3600" b="0" dirty="0"/>
            </a:br>
            <a:r>
              <a:rPr lang="nl-NL" sz="3600" b="0" dirty="0"/>
              <a:t>convergent</a:t>
            </a:r>
            <a:br>
              <a:rPr lang="nl-NL" sz="3600" b="0" dirty="0"/>
            </a:br>
            <a:r>
              <a:rPr lang="nl-NL" sz="3600" b="0" dirty="0"/>
              <a:t>evenwijdig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2FA6DD-90E6-1361-7EC0-9F0A45044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599F586-637E-5A87-BC04-4755BA26BE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803"/>
          <a:stretch/>
        </p:blipFill>
        <p:spPr bwMode="auto">
          <a:xfrm>
            <a:off x="4629455" y="2028825"/>
            <a:ext cx="6472812" cy="410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9247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54DB6E-9942-C2D6-7AE3-3FC9D04A8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7FEE1F-E154-D5CE-113F-E3EE9D1DA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D3190125-60BB-C6DA-B935-CC58B1AF3C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4" y="1158344"/>
            <a:ext cx="5572125" cy="4828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060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DE57300-C7FF-4578-99A0-42B0295B1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Lagen van achteren verlicht papier">
            <a:extLst>
              <a:ext uri="{FF2B5EF4-FFF2-40B4-BE49-F238E27FC236}">
                <a16:creationId xmlns:a16="http://schemas.microsoft.com/office/drawing/2014/main" id="{E161860F-D1D0-2881-A3C1-F0BCF912A8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40" r="-1" b="14569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637992A9-1E8C-4E57-B4F4-EE2D38E504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89239" y="-389238"/>
            <a:ext cx="6858000" cy="7636476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7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FBCA51B-9614-9736-9BEF-24E6D0274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23342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solidFill>
                  <a:srgbClr val="FFFFFF"/>
                </a:solidFill>
              </a:rPr>
              <a:t>schaduw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338" name="Picture 2" descr="Shadowology door Vincent Bal | overmooienlelijk">
            <a:extLst>
              <a:ext uri="{FF2B5EF4-FFF2-40B4-BE49-F238E27FC236}">
                <a16:creationId xmlns:a16="http://schemas.microsoft.com/office/drawing/2014/main" id="{1AFEE13C-7920-C6E6-1C26-FA7C28F84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815" y="1226069"/>
            <a:ext cx="4381500" cy="438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6779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19F94F-9BDA-CB19-A242-772C8C3D2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randstralen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578CF0-D997-107B-1C1B-F6AC67536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BC1E63B9-EF47-BA4E-3383-ED3E7CFD0B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78"/>
          <a:stretch/>
        </p:blipFill>
        <p:spPr bwMode="auto">
          <a:xfrm>
            <a:off x="5455628" y="1451991"/>
            <a:ext cx="5676238" cy="4196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237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D96FD6-0140-2717-2787-E46D71524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als we 2 lichtbronnen hebben??</a:t>
            </a:r>
          </a:p>
        </p:txBody>
      </p:sp>
      <p:pic>
        <p:nvPicPr>
          <p:cNvPr id="5122" name="Picture 2" descr="Kleurplaat lamp. Gratis kleurplaten om te printen - afb 22859.">
            <a:extLst>
              <a:ext uri="{FF2B5EF4-FFF2-40B4-BE49-F238E27FC236}">
                <a16:creationId xmlns:a16="http://schemas.microsoft.com/office/drawing/2014/main" id="{D678DE77-BC2C-2070-5654-3FD867FA0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43649" y="395420"/>
            <a:ext cx="1128845" cy="159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Kleurplaat lamp. Gratis kleurplaten om te printen - afb 22859.">
            <a:extLst>
              <a:ext uri="{FF2B5EF4-FFF2-40B4-BE49-F238E27FC236}">
                <a16:creationId xmlns:a16="http://schemas.microsoft.com/office/drawing/2014/main" id="{5035C568-2921-19DA-8F62-31B8F7A02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620809" y="395420"/>
            <a:ext cx="1128845" cy="159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14BEF378-9D92-D9E6-72D0-7D10D686EB0F}"/>
              </a:ext>
            </a:extLst>
          </p:cNvPr>
          <p:cNvSpPr/>
          <p:nvPr/>
        </p:nvSpPr>
        <p:spPr>
          <a:xfrm>
            <a:off x="7934325" y="3980328"/>
            <a:ext cx="1532404" cy="591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D32A6A9-2DD7-EDD7-3F54-FD4B82659D6D}"/>
              </a:ext>
            </a:extLst>
          </p:cNvPr>
          <p:cNvSpPr/>
          <p:nvPr/>
        </p:nvSpPr>
        <p:spPr>
          <a:xfrm>
            <a:off x="5836024" y="5692587"/>
            <a:ext cx="6122894" cy="1165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76B5AC3B-E4F7-9742-B0F6-B5AF09937CCC}"/>
              </a:ext>
            </a:extLst>
          </p:cNvPr>
          <p:cNvSpPr/>
          <p:nvPr/>
        </p:nvSpPr>
        <p:spPr>
          <a:xfrm>
            <a:off x="6789671" y="1775012"/>
            <a:ext cx="236800" cy="233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6C6B6C81-1F97-8C92-65DC-75F68CB7564C}"/>
              </a:ext>
            </a:extLst>
          </p:cNvPr>
          <p:cNvSpPr/>
          <p:nvPr/>
        </p:nvSpPr>
        <p:spPr>
          <a:xfrm>
            <a:off x="10068157" y="1756522"/>
            <a:ext cx="236800" cy="233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5224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D96FD6-0140-2717-2787-E46D71524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als we 2 lichtbronnen hebben??</a:t>
            </a:r>
            <a:br>
              <a:rPr lang="nl-NL" dirty="0"/>
            </a:br>
            <a:br>
              <a:rPr lang="nl-NL" dirty="0"/>
            </a:br>
            <a:r>
              <a:rPr lang="nl-NL" sz="1800" b="0" dirty="0"/>
              <a:t>Halfschaduw</a:t>
            </a:r>
            <a:br>
              <a:rPr lang="nl-NL" sz="1800" b="0" dirty="0"/>
            </a:br>
            <a:r>
              <a:rPr lang="nl-NL" sz="1800" b="0" dirty="0"/>
              <a:t>kernschaduw</a:t>
            </a:r>
            <a:endParaRPr lang="nl-NL" dirty="0"/>
          </a:p>
        </p:txBody>
      </p:sp>
      <p:pic>
        <p:nvPicPr>
          <p:cNvPr id="5122" name="Picture 2" descr="Kleurplaat lamp. Gratis kleurplaten om te printen - afb 22859.">
            <a:extLst>
              <a:ext uri="{FF2B5EF4-FFF2-40B4-BE49-F238E27FC236}">
                <a16:creationId xmlns:a16="http://schemas.microsoft.com/office/drawing/2014/main" id="{D678DE77-BC2C-2070-5654-3FD867FA0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43649" y="395420"/>
            <a:ext cx="1128845" cy="159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Kleurplaat lamp. Gratis kleurplaten om te printen - afb 22859.">
            <a:extLst>
              <a:ext uri="{FF2B5EF4-FFF2-40B4-BE49-F238E27FC236}">
                <a16:creationId xmlns:a16="http://schemas.microsoft.com/office/drawing/2014/main" id="{5035C568-2921-19DA-8F62-31B8F7A02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620809" y="395420"/>
            <a:ext cx="1128845" cy="159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14BEF378-9D92-D9E6-72D0-7D10D686EB0F}"/>
              </a:ext>
            </a:extLst>
          </p:cNvPr>
          <p:cNvSpPr/>
          <p:nvPr/>
        </p:nvSpPr>
        <p:spPr>
          <a:xfrm>
            <a:off x="7934325" y="3980328"/>
            <a:ext cx="1532404" cy="591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D32A6A9-2DD7-EDD7-3F54-FD4B82659D6D}"/>
              </a:ext>
            </a:extLst>
          </p:cNvPr>
          <p:cNvSpPr/>
          <p:nvPr/>
        </p:nvSpPr>
        <p:spPr>
          <a:xfrm>
            <a:off x="5836024" y="5692587"/>
            <a:ext cx="6122894" cy="1165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76B5AC3B-E4F7-9742-B0F6-B5AF09937CCC}"/>
              </a:ext>
            </a:extLst>
          </p:cNvPr>
          <p:cNvSpPr/>
          <p:nvPr/>
        </p:nvSpPr>
        <p:spPr>
          <a:xfrm>
            <a:off x="6789671" y="1775012"/>
            <a:ext cx="236800" cy="233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6C6B6C81-1F97-8C92-65DC-75F68CB7564C}"/>
              </a:ext>
            </a:extLst>
          </p:cNvPr>
          <p:cNvSpPr/>
          <p:nvPr/>
        </p:nvSpPr>
        <p:spPr>
          <a:xfrm>
            <a:off x="10068157" y="1756522"/>
            <a:ext cx="236800" cy="233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" name="Rechte verbindingslijn met pijl 3">
            <a:extLst>
              <a:ext uri="{FF2B5EF4-FFF2-40B4-BE49-F238E27FC236}">
                <a16:creationId xmlns:a16="http://schemas.microsoft.com/office/drawing/2014/main" id="{80DE4C18-F950-BCF4-1B11-68877D3A67B2}"/>
              </a:ext>
            </a:extLst>
          </p:cNvPr>
          <p:cNvCxnSpPr>
            <a:cxnSpLocks/>
            <a:stCxn id="8" idx="4"/>
          </p:cNvCxnSpPr>
          <p:nvPr/>
        </p:nvCxnSpPr>
        <p:spPr>
          <a:xfrm>
            <a:off x="6908071" y="2008094"/>
            <a:ext cx="4844658" cy="3684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24546C44-ADDF-6A89-8A85-D8C2F096E5DF}"/>
              </a:ext>
            </a:extLst>
          </p:cNvPr>
          <p:cNvCxnSpPr>
            <a:cxnSpLocks/>
            <a:stCxn id="9" idx="4"/>
          </p:cNvCxnSpPr>
          <p:nvPr/>
        </p:nvCxnSpPr>
        <p:spPr>
          <a:xfrm flipH="1">
            <a:off x="5978455" y="1989604"/>
            <a:ext cx="4208102" cy="3684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>
            <a:extLst>
              <a:ext uri="{FF2B5EF4-FFF2-40B4-BE49-F238E27FC236}">
                <a16:creationId xmlns:a16="http://schemas.microsoft.com/office/drawing/2014/main" id="{54A909A3-6DDB-4BCD-EAFE-F269EF7A6CB2}"/>
              </a:ext>
            </a:extLst>
          </p:cNvPr>
          <p:cNvCxnSpPr>
            <a:cxnSpLocks/>
            <a:stCxn id="8" idx="4"/>
          </p:cNvCxnSpPr>
          <p:nvPr/>
        </p:nvCxnSpPr>
        <p:spPr>
          <a:xfrm>
            <a:off x="6908071" y="2008094"/>
            <a:ext cx="1472240" cy="3742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>
            <a:extLst>
              <a:ext uri="{FF2B5EF4-FFF2-40B4-BE49-F238E27FC236}">
                <a16:creationId xmlns:a16="http://schemas.microsoft.com/office/drawing/2014/main" id="{1706B7B1-CFD3-9FB7-3650-D292C24ACF40}"/>
              </a:ext>
            </a:extLst>
          </p:cNvPr>
          <p:cNvCxnSpPr>
            <a:cxnSpLocks/>
            <a:stCxn id="9" idx="4"/>
          </p:cNvCxnSpPr>
          <p:nvPr/>
        </p:nvCxnSpPr>
        <p:spPr>
          <a:xfrm flipH="1">
            <a:off x="9174786" y="1989604"/>
            <a:ext cx="1011771" cy="37029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3136903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AnalogousFromLightSeedRightStep">
      <a:dk1>
        <a:srgbClr val="000000"/>
      </a:dk1>
      <a:lt1>
        <a:srgbClr val="FFFFFF"/>
      </a:lt1>
      <a:dk2>
        <a:srgbClr val="243141"/>
      </a:dk2>
      <a:lt2>
        <a:srgbClr val="E2E3E8"/>
      </a:lt2>
      <a:accent1>
        <a:srgbClr val="AAA180"/>
      </a:accent1>
      <a:accent2>
        <a:srgbClr val="9CA671"/>
      </a:accent2>
      <a:accent3>
        <a:srgbClr val="8FA880"/>
      </a:accent3>
      <a:accent4>
        <a:srgbClr val="76AD78"/>
      </a:accent4>
      <a:accent5>
        <a:srgbClr val="81AB94"/>
      </a:accent5>
      <a:accent6>
        <a:srgbClr val="74AAA2"/>
      </a:accent6>
      <a:hlink>
        <a:srgbClr val="6978AE"/>
      </a:hlink>
      <a:folHlink>
        <a:srgbClr val="7F7F7F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3468</TotalTime>
  <Words>255</Words>
  <Application>Microsoft Office PowerPoint</Application>
  <PresentationFormat>Breedbeeld</PresentationFormat>
  <Paragraphs>60</Paragraphs>
  <Slides>17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Bierstadt</vt:lpstr>
      <vt:lpstr>Calibri</vt:lpstr>
      <vt:lpstr>GestaltVTI</vt:lpstr>
      <vt:lpstr>Licht en schaduw</vt:lpstr>
      <vt:lpstr>PowerPoint-presentatie</vt:lpstr>
      <vt:lpstr>wikiwijs</vt:lpstr>
      <vt:lpstr>Lichtbundels  divergent convergent evenwijdig</vt:lpstr>
      <vt:lpstr>PowerPoint-presentatie</vt:lpstr>
      <vt:lpstr>schaduw</vt:lpstr>
      <vt:lpstr>randstralen</vt:lpstr>
      <vt:lpstr>Wat als we 2 lichtbronnen hebben??</vt:lpstr>
      <vt:lpstr>Wat als we 2 lichtbronnen hebben??  Halfschaduw kernschaduw</vt:lpstr>
      <vt:lpstr>Rekenen met schaduwen</vt:lpstr>
      <vt:lpstr>Rekenen met schaduwen</vt:lpstr>
      <vt:lpstr>Rekenen met schaduwen</vt:lpstr>
      <vt:lpstr>Rekenen met schaduwen</vt:lpstr>
      <vt:lpstr>PowerPoint-presentatie</vt:lpstr>
      <vt:lpstr>PowerPoint-presentatie</vt:lpstr>
      <vt:lpstr>Werken   </vt:lpstr>
      <vt:lpstr>nu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Stijn Keller (1031575)</dc:creator>
  <cp:lastModifiedBy>Stijn Keller (1031575)</cp:lastModifiedBy>
  <cp:revision>1</cp:revision>
  <dcterms:created xsi:type="dcterms:W3CDTF">2023-03-25T09:00:57Z</dcterms:created>
  <dcterms:modified xsi:type="dcterms:W3CDTF">2023-03-28T09:10:47Z</dcterms:modified>
</cp:coreProperties>
</file>